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6"/>
  </p:notesMasterIdLst>
  <p:sldIdLst>
    <p:sldId id="256" r:id="rId2"/>
    <p:sldId id="258" r:id="rId3"/>
    <p:sldId id="259" r:id="rId4"/>
    <p:sldId id="257" r:id="rId5"/>
    <p:sldId id="262" r:id="rId6"/>
    <p:sldId id="314" r:id="rId7"/>
    <p:sldId id="317" r:id="rId8"/>
    <p:sldId id="288" r:id="rId9"/>
    <p:sldId id="261" r:id="rId10"/>
    <p:sldId id="318" r:id="rId11"/>
    <p:sldId id="264" r:id="rId12"/>
    <p:sldId id="316" r:id="rId13"/>
    <p:sldId id="315" r:id="rId14"/>
    <p:sldId id="270" r:id="rId15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17"/>
      <p:bold r:id="rId18"/>
    </p:embeddedFont>
    <p:embeddedFont>
      <p:font typeface="Roboto Mono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7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23D9C1-571A-4292-8EB1-B1B798D57D54}">
  <a:tblStyle styleId="{AB23D9C1-571A-4292-8EB1-B1B798D57D5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57" autoAdjust="0"/>
    <p:restoredTop sz="94660"/>
  </p:normalViewPr>
  <p:slideViewPr>
    <p:cSldViewPr snapToGrid="0">
      <p:cViewPr varScale="1">
        <p:scale>
          <a:sx n="92" d="100"/>
          <a:sy n="92" d="100"/>
        </p:scale>
        <p:origin x="33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h Quân Vũ" userId="64a652542c1bb314" providerId="LiveId" clId="{C0A0F674-6A12-4DDB-ABF6-29891424E936}"/>
    <pc:docChg chg="custSel modSld">
      <pc:chgData name="Minh Quân Vũ" userId="64a652542c1bb314" providerId="LiveId" clId="{C0A0F674-6A12-4DDB-ABF6-29891424E936}" dt="2021-07-16T14:18:24.429" v="7" actId="14100"/>
      <pc:docMkLst>
        <pc:docMk/>
      </pc:docMkLst>
      <pc:sldChg chg="addSp delSp modSp mod delAnim modAnim">
        <pc:chgData name="Minh Quân Vũ" userId="64a652542c1bb314" providerId="LiveId" clId="{C0A0F674-6A12-4DDB-ABF6-29891424E936}" dt="2021-07-16T14:18:24.429" v="7" actId="14100"/>
        <pc:sldMkLst>
          <pc:docMk/>
          <pc:sldMk cId="0" sldId="288"/>
        </pc:sldMkLst>
        <pc:picChg chg="del">
          <ac:chgData name="Minh Quân Vũ" userId="64a652542c1bb314" providerId="LiveId" clId="{C0A0F674-6A12-4DDB-ABF6-29891424E936}" dt="2021-07-16T14:03:17.790" v="0" actId="478"/>
          <ac:picMkLst>
            <pc:docMk/>
            <pc:sldMk cId="0" sldId="288"/>
            <ac:picMk id="2" creationId="{6D45846E-CDD6-48AC-97EB-8E1794017FD1}"/>
          </ac:picMkLst>
        </pc:picChg>
        <pc:picChg chg="add mod">
          <ac:chgData name="Minh Quân Vũ" userId="64a652542c1bb314" providerId="LiveId" clId="{C0A0F674-6A12-4DDB-ABF6-29891424E936}" dt="2021-07-16T14:18:24.429" v="7" actId="14100"/>
          <ac:picMkLst>
            <pc:docMk/>
            <pc:sldMk cId="0" sldId="288"/>
            <ac:picMk id="3" creationId="{29E6E266-11B8-43B0-969E-4BC8EFEB353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243117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8723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b18f4893d3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b18f4893d3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321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b18f4893d3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b18f4893d3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5050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b18f4893d3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b18f4893d3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0973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b22198a46b_0_6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b22198a46b_0_6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251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" name="Google Shape;3727;gb22198a46b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8" name="Google Shape;3728;gb22198a46b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23135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b22198a46b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b22198a46b_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886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b18f4893d3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b18f4893d3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5346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b18f4893d3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b18f4893d3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8620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28475" y="488452"/>
            <a:ext cx="5886900" cy="16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 b="1"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28475" y="2164081"/>
            <a:ext cx="5886900" cy="4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7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720000" y="1441700"/>
            <a:ext cx="302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subTitle" idx="1"/>
          </p:nvPr>
        </p:nvSpPr>
        <p:spPr>
          <a:xfrm>
            <a:off x="720000" y="2390200"/>
            <a:ext cx="3023400" cy="13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3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2900513" y="2052448"/>
            <a:ext cx="334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2900588" y="2992650"/>
            <a:ext cx="33429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133925" y="1151550"/>
            <a:ext cx="876300" cy="6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Roboto Mono"/>
              <a:buNone/>
              <a:defRPr sz="8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139700"/>
            <a:ext cx="7704000" cy="34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15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AutoNum type="romanLcPeriod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AutoNum type="arabicPeriod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AutoNum type="romanLcPeriod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AutoNum type="arabicPeriod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AutoNum type="alphaLcPeriod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AutoNum type="romanLcPeriod"/>
              <a:defRPr sz="1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>
            <a:off x="1114425" y="2762250"/>
            <a:ext cx="300780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2"/>
          </p:nvPr>
        </p:nvSpPr>
        <p:spPr>
          <a:xfrm>
            <a:off x="5021652" y="2762250"/>
            <a:ext cx="300780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5021676" y="3036500"/>
            <a:ext cx="3007800" cy="12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1114450" y="3036500"/>
            <a:ext cx="3007800" cy="12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1394474" y="1517875"/>
            <a:ext cx="3223500" cy="7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1394474" y="2487750"/>
            <a:ext cx="3223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subTitle" idx="1"/>
          </p:nvPr>
        </p:nvSpPr>
        <p:spPr>
          <a:xfrm>
            <a:off x="1979025" y="1685925"/>
            <a:ext cx="265860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ubTitle" idx="2"/>
          </p:nvPr>
        </p:nvSpPr>
        <p:spPr>
          <a:xfrm>
            <a:off x="5536900" y="1685925"/>
            <a:ext cx="265860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3"/>
          </p:nvPr>
        </p:nvSpPr>
        <p:spPr>
          <a:xfrm>
            <a:off x="5536900" y="1912550"/>
            <a:ext cx="26586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4"/>
          </p:nvPr>
        </p:nvSpPr>
        <p:spPr>
          <a:xfrm>
            <a:off x="1979025" y="1912550"/>
            <a:ext cx="26586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5"/>
          </p:nvPr>
        </p:nvSpPr>
        <p:spPr>
          <a:xfrm>
            <a:off x="1979025" y="3098600"/>
            <a:ext cx="265860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6"/>
          </p:nvPr>
        </p:nvSpPr>
        <p:spPr>
          <a:xfrm>
            <a:off x="5536900" y="3098600"/>
            <a:ext cx="265860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sz="1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7"/>
          </p:nvPr>
        </p:nvSpPr>
        <p:spPr>
          <a:xfrm>
            <a:off x="5536900" y="3325175"/>
            <a:ext cx="26586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8"/>
          </p:nvPr>
        </p:nvSpPr>
        <p:spPr>
          <a:xfrm>
            <a:off x="1979025" y="3325175"/>
            <a:ext cx="26586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9" hasCustomPrompt="1"/>
          </p:nvPr>
        </p:nvSpPr>
        <p:spPr>
          <a:xfrm>
            <a:off x="1072451" y="1915150"/>
            <a:ext cx="817500" cy="52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13" hasCustomPrompt="1"/>
          </p:nvPr>
        </p:nvSpPr>
        <p:spPr>
          <a:xfrm>
            <a:off x="4678514" y="1915200"/>
            <a:ext cx="817500" cy="52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14" hasCustomPrompt="1"/>
          </p:nvPr>
        </p:nvSpPr>
        <p:spPr>
          <a:xfrm>
            <a:off x="1072451" y="3305800"/>
            <a:ext cx="817500" cy="52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15" hasCustomPrompt="1"/>
          </p:nvPr>
        </p:nvSpPr>
        <p:spPr>
          <a:xfrm>
            <a:off x="4678514" y="3305800"/>
            <a:ext cx="817500" cy="52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720000" y="2122175"/>
            <a:ext cx="1656000" cy="835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subTitle" idx="2"/>
          </p:nvPr>
        </p:nvSpPr>
        <p:spPr>
          <a:xfrm>
            <a:off x="6764050" y="2122175"/>
            <a:ext cx="1656000" cy="835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ubTitle" idx="3"/>
          </p:nvPr>
        </p:nvSpPr>
        <p:spPr>
          <a:xfrm>
            <a:off x="720000" y="3622550"/>
            <a:ext cx="1656000" cy="835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ubTitle" idx="4"/>
          </p:nvPr>
        </p:nvSpPr>
        <p:spPr>
          <a:xfrm>
            <a:off x="6764050" y="3622550"/>
            <a:ext cx="1656000" cy="835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5"/>
          </p:nvPr>
        </p:nvSpPr>
        <p:spPr>
          <a:xfrm>
            <a:off x="2674150" y="1155375"/>
            <a:ext cx="3783900" cy="4137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sz="4000" b="1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sz="4000" b="1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sz="4000" b="1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sz="4000" b="1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sz="4000" b="1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sz="4000" b="1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sz="4000" b="1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sz="4000" b="1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sz="4000" b="1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●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○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■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●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○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■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●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○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Mono"/>
              <a:buChar char="■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8" r:id="rId7"/>
    <p:sldLayoutId id="2147483659" r:id="rId8"/>
    <p:sldLayoutId id="2147483661" r:id="rId9"/>
    <p:sldLayoutId id="2147483669" r:id="rId10"/>
    <p:sldLayoutId id="2147483673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image" Target="../media/image1.jpg"/><Relationship Id="rId7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openxmlformats.org/officeDocument/2006/relationships/image" Target="../media/image3.gif"/><Relationship Id="rId4" Type="http://schemas.openxmlformats.org/officeDocument/2006/relationships/image" Target="../media/image2.gif"/><Relationship Id="rId9" Type="http://schemas.openxmlformats.org/officeDocument/2006/relationships/image" Target="../media/image7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gif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437;p39">
            <a:extLst>
              <a:ext uri="{FF2B5EF4-FFF2-40B4-BE49-F238E27FC236}">
                <a16:creationId xmlns:a16="http://schemas.microsoft.com/office/drawing/2014/main" id="{547C091D-ABC5-4FDC-9A9F-7B8D03E12243}"/>
              </a:ext>
            </a:extLst>
          </p:cNvPr>
          <p:cNvGrpSpPr/>
          <p:nvPr/>
        </p:nvGrpSpPr>
        <p:grpSpPr>
          <a:xfrm rot="5400000">
            <a:off x="2779886" y="3411366"/>
            <a:ext cx="519372" cy="1211437"/>
            <a:chOff x="4440200" y="1768775"/>
            <a:chExt cx="251700" cy="347400"/>
          </a:xfrm>
        </p:grpSpPr>
        <p:sp>
          <p:nvSpPr>
            <p:cNvPr id="89" name="Google Shape;438;p39">
              <a:extLst>
                <a:ext uri="{FF2B5EF4-FFF2-40B4-BE49-F238E27FC236}">
                  <a16:creationId xmlns:a16="http://schemas.microsoft.com/office/drawing/2014/main" id="{E731B2D4-7FEF-4805-B5C6-D222286FFDBE}"/>
                </a:ext>
              </a:extLst>
            </p:cNvPr>
            <p:cNvSpPr/>
            <p:nvPr/>
          </p:nvSpPr>
          <p:spPr>
            <a:xfrm>
              <a:off x="4440200" y="1768775"/>
              <a:ext cx="251700" cy="347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0" name="Google Shape;439;p39">
              <a:extLst>
                <a:ext uri="{FF2B5EF4-FFF2-40B4-BE49-F238E27FC236}">
                  <a16:creationId xmlns:a16="http://schemas.microsoft.com/office/drawing/2014/main" id="{EE62B554-B7EA-4FD4-A290-96A94AAE04C1}"/>
                </a:ext>
              </a:extLst>
            </p:cNvPr>
            <p:cNvGrpSpPr/>
            <p:nvPr/>
          </p:nvGrpSpPr>
          <p:grpSpPr>
            <a:xfrm>
              <a:off x="4466150" y="1821913"/>
              <a:ext cx="199800" cy="241125"/>
              <a:chOff x="4466150" y="1790975"/>
              <a:chExt cx="199800" cy="241125"/>
            </a:xfrm>
          </p:grpSpPr>
          <p:cxnSp>
            <p:nvCxnSpPr>
              <p:cNvPr id="91" name="Google Shape;440;p39">
                <a:extLst>
                  <a:ext uri="{FF2B5EF4-FFF2-40B4-BE49-F238E27FC236}">
                    <a16:creationId xmlns:a16="http://schemas.microsoft.com/office/drawing/2014/main" id="{CCFDC284-790D-4C18-A1A8-5CE9FB67F852}"/>
                  </a:ext>
                </a:extLst>
              </p:cNvPr>
              <p:cNvCxnSpPr/>
              <p:nvPr/>
            </p:nvCxnSpPr>
            <p:spPr>
              <a:xfrm>
                <a:off x="4466150" y="1790975"/>
                <a:ext cx="199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" name="Google Shape;441;p39">
                <a:extLst>
                  <a:ext uri="{FF2B5EF4-FFF2-40B4-BE49-F238E27FC236}">
                    <a16:creationId xmlns:a16="http://schemas.microsoft.com/office/drawing/2014/main" id="{1EE8DB4E-A620-45B7-B6AA-8D6FDAD2D12D}"/>
                  </a:ext>
                </a:extLst>
              </p:cNvPr>
              <p:cNvCxnSpPr/>
              <p:nvPr/>
            </p:nvCxnSpPr>
            <p:spPr>
              <a:xfrm>
                <a:off x="4466150" y="1851256"/>
                <a:ext cx="199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3" name="Google Shape;442;p39">
                <a:extLst>
                  <a:ext uri="{FF2B5EF4-FFF2-40B4-BE49-F238E27FC236}">
                    <a16:creationId xmlns:a16="http://schemas.microsoft.com/office/drawing/2014/main" id="{D1F71BE3-9B14-4907-A166-17480FB727F5}"/>
                  </a:ext>
                </a:extLst>
              </p:cNvPr>
              <p:cNvCxnSpPr/>
              <p:nvPr/>
            </p:nvCxnSpPr>
            <p:spPr>
              <a:xfrm>
                <a:off x="4466150" y="1911538"/>
                <a:ext cx="199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" name="Google Shape;443;p39">
                <a:extLst>
                  <a:ext uri="{FF2B5EF4-FFF2-40B4-BE49-F238E27FC236}">
                    <a16:creationId xmlns:a16="http://schemas.microsoft.com/office/drawing/2014/main" id="{7C85BD6D-141B-450D-B709-6A604DABEB29}"/>
                  </a:ext>
                </a:extLst>
              </p:cNvPr>
              <p:cNvCxnSpPr/>
              <p:nvPr/>
            </p:nvCxnSpPr>
            <p:spPr>
              <a:xfrm>
                <a:off x="4466150" y="1971819"/>
                <a:ext cx="199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" name="Google Shape;444;p39">
                <a:extLst>
                  <a:ext uri="{FF2B5EF4-FFF2-40B4-BE49-F238E27FC236}">
                    <a16:creationId xmlns:a16="http://schemas.microsoft.com/office/drawing/2014/main" id="{41A91DCC-73A3-4301-B2FC-E3AD2A4D2387}"/>
                  </a:ext>
                </a:extLst>
              </p:cNvPr>
              <p:cNvCxnSpPr/>
              <p:nvPr/>
            </p:nvCxnSpPr>
            <p:spPr>
              <a:xfrm>
                <a:off x="4466150" y="2032100"/>
                <a:ext cx="199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pic>
        <p:nvPicPr>
          <p:cNvPr id="8" name="Hình ảnh 7">
            <a:extLst>
              <a:ext uri="{FF2B5EF4-FFF2-40B4-BE49-F238E27FC236}">
                <a16:creationId xmlns:a16="http://schemas.microsoft.com/office/drawing/2014/main" id="{6CF767AC-6526-4B1D-9492-6ADE81B9B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1881" y="2918012"/>
            <a:ext cx="1184055" cy="1184055"/>
          </a:xfrm>
          <a:prstGeom prst="rect">
            <a:avLst/>
          </a:prstGeom>
        </p:spPr>
      </p:pic>
      <p:sp>
        <p:nvSpPr>
          <p:cNvPr id="165" name="Google Shape;165;p30"/>
          <p:cNvSpPr txBox="1">
            <a:spLocks noGrp="1"/>
          </p:cNvSpPr>
          <p:nvPr>
            <p:ph type="ctrTitle"/>
          </p:nvPr>
        </p:nvSpPr>
        <p:spPr>
          <a:xfrm>
            <a:off x="921238" y="114103"/>
            <a:ext cx="7430496" cy="16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highlight>
                  <a:schemeClr val="dk1"/>
                </a:highlight>
              </a:rPr>
              <a:t>BÀI TẬP LỚN</a:t>
            </a:r>
            <a:br>
              <a:rPr lang="vi-VN">
                <a:highlight>
                  <a:schemeClr val="dk1"/>
                </a:highlight>
              </a:rPr>
            </a:br>
            <a:r>
              <a:rPr lang="vi-VN">
                <a:highlight>
                  <a:schemeClr val="dk1"/>
                </a:highlight>
              </a:rPr>
              <a:t>LẬP TRÌNH ỨNG DỤNG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166" name="Google Shape;166;p30"/>
          <p:cNvSpPr txBox="1">
            <a:spLocks noGrp="1"/>
          </p:cNvSpPr>
          <p:nvPr>
            <p:ph type="subTitle" idx="1"/>
          </p:nvPr>
        </p:nvSpPr>
        <p:spPr>
          <a:xfrm>
            <a:off x="1949237" y="1795052"/>
            <a:ext cx="5886899" cy="8009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>
                <a:solidFill>
                  <a:schemeClr val="tx2">
                    <a:lumMod val="20000"/>
                    <a:lumOff val="80000"/>
                  </a:schemeClr>
                </a:solidFill>
              </a:rPr>
              <a:t>ĐỀ TÀI:</a:t>
            </a:r>
            <a:r>
              <a:rPr lang="en" sz="2400">
                <a:solidFill>
                  <a:schemeClr val="tx2">
                    <a:lumMod val="20000"/>
                    <a:lumOff val="80000"/>
                  </a:schemeClr>
                </a:solidFill>
                <a:highlight>
                  <a:schemeClr val="dk1"/>
                </a:highlight>
              </a:rPr>
              <a:t> </a:t>
            </a:r>
            <a:r>
              <a:rPr lang="vi-VN" sz="2400">
                <a:solidFill>
                  <a:schemeClr val="tx2">
                    <a:lumMod val="20000"/>
                    <a:lumOff val="80000"/>
                  </a:schemeClr>
                </a:solidFill>
                <a:highlight>
                  <a:schemeClr val="dk1"/>
                </a:highlight>
              </a:rPr>
              <a:t>QUẢN LÝ ĐIỂM SINH VIÊN</a:t>
            </a:r>
            <a:endParaRPr sz="2400">
              <a:solidFill>
                <a:schemeClr val="tx2">
                  <a:lumMod val="20000"/>
                  <a:lumOff val="80000"/>
                </a:schemeClr>
              </a:solidFill>
              <a:highlight>
                <a:schemeClr val="dk1"/>
              </a:highlight>
            </a:endParaRPr>
          </a:p>
        </p:txBody>
      </p:sp>
      <p:grpSp>
        <p:nvGrpSpPr>
          <p:cNvPr id="167" name="Google Shape;167;p30"/>
          <p:cNvGrpSpPr/>
          <p:nvPr/>
        </p:nvGrpSpPr>
        <p:grpSpPr>
          <a:xfrm>
            <a:off x="863677" y="3888104"/>
            <a:ext cx="723207" cy="853109"/>
            <a:chOff x="2446425" y="1033300"/>
            <a:chExt cx="1176650" cy="1710350"/>
          </a:xfrm>
        </p:grpSpPr>
        <p:sp>
          <p:nvSpPr>
            <p:cNvPr id="168" name="Google Shape;168;p30"/>
            <p:cNvSpPr/>
            <p:nvPr/>
          </p:nvSpPr>
          <p:spPr>
            <a:xfrm>
              <a:off x="2556250" y="1262475"/>
              <a:ext cx="892400" cy="1443975"/>
            </a:xfrm>
            <a:custGeom>
              <a:avLst/>
              <a:gdLst/>
              <a:ahLst/>
              <a:cxnLst/>
              <a:rect l="l" t="t" r="r" b="b"/>
              <a:pathLst>
                <a:path w="35696" h="57759" extrusionOk="0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0"/>
            <p:cNvSpPr/>
            <p:nvPr/>
          </p:nvSpPr>
          <p:spPr>
            <a:xfrm>
              <a:off x="2519050" y="1225275"/>
              <a:ext cx="966825" cy="1518375"/>
            </a:xfrm>
            <a:custGeom>
              <a:avLst/>
              <a:gdLst/>
              <a:ahLst/>
              <a:cxnLst/>
              <a:rect l="l" t="t" r="r" b="b"/>
              <a:pathLst>
                <a:path w="38673" h="60735" extrusionOk="0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0"/>
            <p:cNvSpPr/>
            <p:nvPr/>
          </p:nvSpPr>
          <p:spPr>
            <a:xfrm>
              <a:off x="2483625" y="1070500"/>
              <a:ext cx="1108150" cy="1067600"/>
            </a:xfrm>
            <a:custGeom>
              <a:avLst/>
              <a:gdLst/>
              <a:ahLst/>
              <a:cxnLst/>
              <a:rect l="l" t="t" r="r" b="b"/>
              <a:pathLst>
                <a:path w="44326" h="42704" extrusionOk="0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0"/>
            <p:cNvSpPr/>
            <p:nvPr/>
          </p:nvSpPr>
          <p:spPr>
            <a:xfrm>
              <a:off x="2446425" y="1033300"/>
              <a:ext cx="1176650" cy="1141825"/>
            </a:xfrm>
            <a:custGeom>
              <a:avLst/>
              <a:gdLst/>
              <a:ahLst/>
              <a:cxnLst/>
              <a:rect l="l" t="t" r="r" b="b"/>
              <a:pathLst>
                <a:path w="47066" h="45673" extrusionOk="0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0"/>
            <p:cNvSpPr/>
            <p:nvPr/>
          </p:nvSpPr>
          <p:spPr>
            <a:xfrm>
              <a:off x="2752425" y="1328875"/>
              <a:ext cx="702175" cy="389350"/>
            </a:xfrm>
            <a:custGeom>
              <a:avLst/>
              <a:gdLst/>
              <a:ahLst/>
              <a:cxnLst/>
              <a:rect l="l" t="t" r="r" b="b"/>
              <a:pathLst>
                <a:path w="28087" h="15574" extrusionOk="0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0"/>
            <p:cNvSpPr/>
            <p:nvPr/>
          </p:nvSpPr>
          <p:spPr>
            <a:xfrm>
              <a:off x="2715200" y="1291650"/>
              <a:ext cx="779600" cy="463800"/>
            </a:xfrm>
            <a:custGeom>
              <a:avLst/>
              <a:gdLst/>
              <a:ahLst/>
              <a:cxnLst/>
              <a:rect l="l" t="t" r="r" b="b"/>
              <a:pathLst>
                <a:path w="31184" h="18552" extrusionOk="0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" name="Google Shape;174;p30"/>
          <p:cNvGrpSpPr/>
          <p:nvPr/>
        </p:nvGrpSpPr>
        <p:grpSpPr>
          <a:xfrm>
            <a:off x="480586" y="2229686"/>
            <a:ext cx="686003" cy="792576"/>
            <a:chOff x="2446425" y="1033300"/>
            <a:chExt cx="1176650" cy="1710350"/>
          </a:xfrm>
        </p:grpSpPr>
        <p:sp>
          <p:nvSpPr>
            <p:cNvPr id="175" name="Google Shape;175;p30"/>
            <p:cNvSpPr/>
            <p:nvPr/>
          </p:nvSpPr>
          <p:spPr>
            <a:xfrm>
              <a:off x="2556250" y="1262475"/>
              <a:ext cx="892400" cy="1443975"/>
            </a:xfrm>
            <a:custGeom>
              <a:avLst/>
              <a:gdLst/>
              <a:ahLst/>
              <a:cxnLst/>
              <a:rect l="l" t="t" r="r" b="b"/>
              <a:pathLst>
                <a:path w="35696" h="57759" extrusionOk="0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0"/>
            <p:cNvSpPr/>
            <p:nvPr/>
          </p:nvSpPr>
          <p:spPr>
            <a:xfrm>
              <a:off x="2519050" y="1225275"/>
              <a:ext cx="966825" cy="1518375"/>
            </a:xfrm>
            <a:custGeom>
              <a:avLst/>
              <a:gdLst/>
              <a:ahLst/>
              <a:cxnLst/>
              <a:rect l="l" t="t" r="r" b="b"/>
              <a:pathLst>
                <a:path w="38673" h="60735" extrusionOk="0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0"/>
            <p:cNvSpPr/>
            <p:nvPr/>
          </p:nvSpPr>
          <p:spPr>
            <a:xfrm>
              <a:off x="2483625" y="1070500"/>
              <a:ext cx="1108150" cy="1067600"/>
            </a:xfrm>
            <a:custGeom>
              <a:avLst/>
              <a:gdLst/>
              <a:ahLst/>
              <a:cxnLst/>
              <a:rect l="l" t="t" r="r" b="b"/>
              <a:pathLst>
                <a:path w="44326" h="42704" extrusionOk="0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0"/>
            <p:cNvSpPr/>
            <p:nvPr/>
          </p:nvSpPr>
          <p:spPr>
            <a:xfrm>
              <a:off x="2446425" y="1033300"/>
              <a:ext cx="1176650" cy="1141825"/>
            </a:xfrm>
            <a:custGeom>
              <a:avLst/>
              <a:gdLst/>
              <a:ahLst/>
              <a:cxnLst/>
              <a:rect l="l" t="t" r="r" b="b"/>
              <a:pathLst>
                <a:path w="47066" h="45673" extrusionOk="0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0"/>
            <p:cNvSpPr/>
            <p:nvPr/>
          </p:nvSpPr>
          <p:spPr>
            <a:xfrm>
              <a:off x="2752425" y="1328875"/>
              <a:ext cx="702175" cy="389350"/>
            </a:xfrm>
            <a:custGeom>
              <a:avLst/>
              <a:gdLst/>
              <a:ahLst/>
              <a:cxnLst/>
              <a:rect l="l" t="t" r="r" b="b"/>
              <a:pathLst>
                <a:path w="28087" h="15574" extrusionOk="0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0"/>
            <p:cNvSpPr/>
            <p:nvPr/>
          </p:nvSpPr>
          <p:spPr>
            <a:xfrm>
              <a:off x="2715200" y="1291650"/>
              <a:ext cx="779600" cy="463800"/>
            </a:xfrm>
            <a:custGeom>
              <a:avLst/>
              <a:gdLst/>
              <a:ahLst/>
              <a:cxnLst/>
              <a:rect l="l" t="t" r="r" b="b"/>
              <a:pathLst>
                <a:path w="31184" h="18552" extrusionOk="0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30"/>
          <p:cNvGrpSpPr/>
          <p:nvPr/>
        </p:nvGrpSpPr>
        <p:grpSpPr>
          <a:xfrm flipH="1">
            <a:off x="6947295" y="3962067"/>
            <a:ext cx="476136" cy="704001"/>
            <a:chOff x="2446425" y="1033300"/>
            <a:chExt cx="1176650" cy="1710350"/>
          </a:xfrm>
        </p:grpSpPr>
        <p:sp>
          <p:nvSpPr>
            <p:cNvPr id="203" name="Google Shape;203;p30"/>
            <p:cNvSpPr/>
            <p:nvPr/>
          </p:nvSpPr>
          <p:spPr>
            <a:xfrm>
              <a:off x="2556250" y="1262475"/>
              <a:ext cx="892400" cy="1443975"/>
            </a:xfrm>
            <a:custGeom>
              <a:avLst/>
              <a:gdLst/>
              <a:ahLst/>
              <a:cxnLst/>
              <a:rect l="l" t="t" r="r" b="b"/>
              <a:pathLst>
                <a:path w="35696" h="57759" extrusionOk="0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0"/>
            <p:cNvSpPr/>
            <p:nvPr/>
          </p:nvSpPr>
          <p:spPr>
            <a:xfrm>
              <a:off x="2519050" y="1225275"/>
              <a:ext cx="966825" cy="1518375"/>
            </a:xfrm>
            <a:custGeom>
              <a:avLst/>
              <a:gdLst/>
              <a:ahLst/>
              <a:cxnLst/>
              <a:rect l="l" t="t" r="r" b="b"/>
              <a:pathLst>
                <a:path w="38673" h="60735" extrusionOk="0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0"/>
            <p:cNvSpPr/>
            <p:nvPr/>
          </p:nvSpPr>
          <p:spPr>
            <a:xfrm>
              <a:off x="2483625" y="1070500"/>
              <a:ext cx="1108150" cy="1067600"/>
            </a:xfrm>
            <a:custGeom>
              <a:avLst/>
              <a:gdLst/>
              <a:ahLst/>
              <a:cxnLst/>
              <a:rect l="l" t="t" r="r" b="b"/>
              <a:pathLst>
                <a:path w="44326" h="42704" extrusionOk="0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0"/>
            <p:cNvSpPr/>
            <p:nvPr/>
          </p:nvSpPr>
          <p:spPr>
            <a:xfrm>
              <a:off x="2446425" y="1033300"/>
              <a:ext cx="1176650" cy="1141825"/>
            </a:xfrm>
            <a:custGeom>
              <a:avLst/>
              <a:gdLst/>
              <a:ahLst/>
              <a:cxnLst/>
              <a:rect l="l" t="t" r="r" b="b"/>
              <a:pathLst>
                <a:path w="47066" h="45673" extrusionOk="0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0"/>
            <p:cNvSpPr/>
            <p:nvPr/>
          </p:nvSpPr>
          <p:spPr>
            <a:xfrm>
              <a:off x="2752425" y="1328875"/>
              <a:ext cx="702175" cy="389350"/>
            </a:xfrm>
            <a:custGeom>
              <a:avLst/>
              <a:gdLst/>
              <a:ahLst/>
              <a:cxnLst/>
              <a:rect l="l" t="t" r="r" b="b"/>
              <a:pathLst>
                <a:path w="28087" h="15574" extrusionOk="0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0"/>
            <p:cNvSpPr/>
            <p:nvPr/>
          </p:nvSpPr>
          <p:spPr>
            <a:xfrm>
              <a:off x="2715200" y="1291650"/>
              <a:ext cx="779600" cy="463800"/>
            </a:xfrm>
            <a:custGeom>
              <a:avLst/>
              <a:gdLst/>
              <a:ahLst/>
              <a:cxnLst/>
              <a:rect l="l" t="t" r="r" b="b"/>
              <a:pathLst>
                <a:path w="31184" h="18552" extrusionOk="0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209;p30"/>
          <p:cNvGrpSpPr/>
          <p:nvPr/>
        </p:nvGrpSpPr>
        <p:grpSpPr>
          <a:xfrm flipH="1">
            <a:off x="8114330" y="2203841"/>
            <a:ext cx="620683" cy="902210"/>
            <a:chOff x="2446425" y="1033300"/>
            <a:chExt cx="1176650" cy="1710350"/>
          </a:xfrm>
        </p:grpSpPr>
        <p:sp>
          <p:nvSpPr>
            <p:cNvPr id="210" name="Google Shape;210;p30"/>
            <p:cNvSpPr/>
            <p:nvPr/>
          </p:nvSpPr>
          <p:spPr>
            <a:xfrm>
              <a:off x="2556250" y="1262475"/>
              <a:ext cx="892400" cy="1443975"/>
            </a:xfrm>
            <a:custGeom>
              <a:avLst/>
              <a:gdLst/>
              <a:ahLst/>
              <a:cxnLst/>
              <a:rect l="l" t="t" r="r" b="b"/>
              <a:pathLst>
                <a:path w="35696" h="57759" extrusionOk="0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0"/>
            <p:cNvSpPr/>
            <p:nvPr/>
          </p:nvSpPr>
          <p:spPr>
            <a:xfrm>
              <a:off x="2519050" y="1225275"/>
              <a:ext cx="966825" cy="1518375"/>
            </a:xfrm>
            <a:custGeom>
              <a:avLst/>
              <a:gdLst/>
              <a:ahLst/>
              <a:cxnLst/>
              <a:rect l="l" t="t" r="r" b="b"/>
              <a:pathLst>
                <a:path w="38673" h="60735" extrusionOk="0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0"/>
            <p:cNvSpPr/>
            <p:nvPr/>
          </p:nvSpPr>
          <p:spPr>
            <a:xfrm>
              <a:off x="2483625" y="1070500"/>
              <a:ext cx="1108150" cy="1067600"/>
            </a:xfrm>
            <a:custGeom>
              <a:avLst/>
              <a:gdLst/>
              <a:ahLst/>
              <a:cxnLst/>
              <a:rect l="l" t="t" r="r" b="b"/>
              <a:pathLst>
                <a:path w="44326" h="42704" extrusionOk="0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0"/>
            <p:cNvSpPr/>
            <p:nvPr/>
          </p:nvSpPr>
          <p:spPr>
            <a:xfrm>
              <a:off x="2446425" y="1033300"/>
              <a:ext cx="1176650" cy="1141825"/>
            </a:xfrm>
            <a:custGeom>
              <a:avLst/>
              <a:gdLst/>
              <a:ahLst/>
              <a:cxnLst/>
              <a:rect l="l" t="t" r="r" b="b"/>
              <a:pathLst>
                <a:path w="47066" h="45673" extrusionOk="0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0"/>
            <p:cNvSpPr/>
            <p:nvPr/>
          </p:nvSpPr>
          <p:spPr>
            <a:xfrm>
              <a:off x="2752425" y="1328875"/>
              <a:ext cx="702175" cy="389350"/>
            </a:xfrm>
            <a:custGeom>
              <a:avLst/>
              <a:gdLst/>
              <a:ahLst/>
              <a:cxnLst/>
              <a:rect l="l" t="t" r="r" b="b"/>
              <a:pathLst>
                <a:path w="28087" h="15574" extrusionOk="0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0"/>
            <p:cNvSpPr/>
            <p:nvPr/>
          </p:nvSpPr>
          <p:spPr>
            <a:xfrm>
              <a:off x="2715200" y="1291650"/>
              <a:ext cx="779600" cy="463800"/>
            </a:xfrm>
            <a:custGeom>
              <a:avLst/>
              <a:gdLst/>
              <a:ahLst/>
              <a:cxnLst/>
              <a:rect l="l" t="t" r="r" b="b"/>
              <a:pathLst>
                <a:path w="31184" h="18552" extrusionOk="0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166;p30">
            <a:extLst>
              <a:ext uri="{FF2B5EF4-FFF2-40B4-BE49-F238E27FC236}">
                <a16:creationId xmlns:a16="http://schemas.microsoft.com/office/drawing/2014/main" id="{0F883BAB-7CFF-4A7D-B5FA-79F4AB238182}"/>
              </a:ext>
            </a:extLst>
          </p:cNvPr>
          <p:cNvSpPr txBox="1">
            <a:spLocks/>
          </p:cNvSpPr>
          <p:nvPr/>
        </p:nvSpPr>
        <p:spPr>
          <a:xfrm>
            <a:off x="2021609" y="2340121"/>
            <a:ext cx="58869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Mono"/>
              <a:buNone/>
              <a:defRPr sz="16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Mono"/>
              <a:buNone/>
              <a:defRPr sz="28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Mono"/>
              <a:buNone/>
              <a:defRPr sz="28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Mono"/>
              <a:buNone/>
              <a:defRPr sz="28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Mono"/>
              <a:buNone/>
              <a:defRPr sz="28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Mono"/>
              <a:buNone/>
              <a:defRPr sz="28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Mono"/>
              <a:buNone/>
              <a:defRPr sz="28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Mono"/>
              <a:buNone/>
              <a:defRPr sz="28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Mono"/>
              <a:buNone/>
              <a:defRPr sz="28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indent="0"/>
            <a:r>
              <a:rPr lang="vi-VN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Giáo</a:t>
            </a:r>
            <a:r>
              <a:rPr lang="vi-VN">
                <a:solidFill>
                  <a:schemeClr val="accent4">
                    <a:lumMod val="20000"/>
                    <a:lumOff val="80000"/>
                  </a:schemeClr>
                </a:solidFill>
              </a:rPr>
              <a:t> viên </a:t>
            </a:r>
            <a:r>
              <a:rPr lang="vi-VN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hướng</a:t>
            </a:r>
            <a:r>
              <a:rPr lang="vi-VN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vi-VN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dẫn:Trần</a:t>
            </a:r>
            <a:r>
              <a:rPr lang="vi-VN">
                <a:solidFill>
                  <a:schemeClr val="accent4">
                    <a:lumMod val="20000"/>
                    <a:lumOff val="80000"/>
                  </a:schemeClr>
                </a:solidFill>
              </a:rPr>
              <a:t> Văn Thanh</a:t>
            </a:r>
          </a:p>
        </p:txBody>
      </p:sp>
      <p:sp>
        <p:nvSpPr>
          <p:cNvPr id="55" name="Google Shape;166;p30">
            <a:extLst>
              <a:ext uri="{FF2B5EF4-FFF2-40B4-BE49-F238E27FC236}">
                <a16:creationId xmlns:a16="http://schemas.microsoft.com/office/drawing/2014/main" id="{EAE57D4B-F12C-4651-977F-20A298C1A20E}"/>
              </a:ext>
            </a:extLst>
          </p:cNvPr>
          <p:cNvSpPr txBox="1">
            <a:spLocks/>
          </p:cNvSpPr>
          <p:nvPr/>
        </p:nvSpPr>
        <p:spPr>
          <a:xfrm>
            <a:off x="4671579" y="2607469"/>
            <a:ext cx="1462788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Mono"/>
              <a:buNone/>
              <a:defRPr sz="16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Mono"/>
              <a:buNone/>
              <a:defRPr sz="28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Mono"/>
              <a:buNone/>
              <a:defRPr sz="28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Mono"/>
              <a:buNone/>
              <a:defRPr sz="28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Mono"/>
              <a:buNone/>
              <a:defRPr sz="28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Mono"/>
              <a:buNone/>
              <a:defRPr sz="28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Mono"/>
              <a:buNone/>
              <a:defRPr sz="28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Mono"/>
              <a:buNone/>
              <a:defRPr sz="28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Mono"/>
              <a:buNone/>
              <a:defRPr sz="28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indent="0"/>
            <a:r>
              <a:rPr lang="vi-VN" sz="2400" err="1">
                <a:solidFill>
                  <a:schemeClr val="accent1">
                    <a:lumMod val="75000"/>
                  </a:schemeClr>
                </a:solidFill>
              </a:rPr>
              <a:t>Nhóm</a:t>
            </a:r>
            <a:r>
              <a:rPr lang="vi-VN" sz="2400">
                <a:solidFill>
                  <a:schemeClr val="accent1">
                    <a:lumMod val="75000"/>
                  </a:schemeClr>
                </a:solidFill>
              </a:rPr>
              <a:t> 1</a:t>
            </a:r>
            <a:r>
              <a:rPr lang="vi-VN" sz="2400"/>
              <a:t>:</a:t>
            </a:r>
          </a:p>
        </p:txBody>
      </p:sp>
      <p:sp>
        <p:nvSpPr>
          <p:cNvPr id="57" name="Google Shape;166;p30">
            <a:extLst>
              <a:ext uri="{FF2B5EF4-FFF2-40B4-BE49-F238E27FC236}">
                <a16:creationId xmlns:a16="http://schemas.microsoft.com/office/drawing/2014/main" id="{F690FBA2-2C35-48F8-8E13-CADF80A84171}"/>
              </a:ext>
            </a:extLst>
          </p:cNvPr>
          <p:cNvSpPr txBox="1">
            <a:spLocks/>
          </p:cNvSpPr>
          <p:nvPr/>
        </p:nvSpPr>
        <p:spPr>
          <a:xfrm>
            <a:off x="4544631" y="3022262"/>
            <a:ext cx="2262168" cy="1609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Mono"/>
              <a:buNone/>
              <a:defRPr sz="16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Mono"/>
              <a:buNone/>
              <a:defRPr sz="28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Mono"/>
              <a:buNone/>
              <a:defRPr sz="28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Mono"/>
              <a:buNone/>
              <a:defRPr sz="28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Mono"/>
              <a:buNone/>
              <a:defRPr sz="28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Mono"/>
              <a:buNone/>
              <a:defRPr sz="28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Mono"/>
              <a:buNone/>
              <a:defRPr sz="28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Mono"/>
              <a:buNone/>
              <a:defRPr sz="28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Mono"/>
              <a:buNone/>
              <a:defRPr sz="28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indent="0" algn="l">
              <a:lnSpc>
                <a:spcPct val="150000"/>
              </a:lnSpc>
            </a:pPr>
            <a:r>
              <a:rPr lang="vi-VN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Trịnh</a:t>
            </a:r>
            <a:r>
              <a:rPr lang="vi-VN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vi-VN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Thị</a:t>
            </a:r>
            <a:r>
              <a:rPr lang="vi-VN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vi-VN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Trường</a:t>
            </a:r>
            <a:endParaRPr lang="vi-VN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0" indent="0" algn="l">
              <a:lnSpc>
                <a:spcPct val="150000"/>
              </a:lnSpc>
            </a:pPr>
            <a:r>
              <a:rPr lang="vi-VN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Vũ</a:t>
            </a:r>
            <a:r>
              <a:rPr lang="vi-VN">
                <a:solidFill>
                  <a:schemeClr val="accent6">
                    <a:lumMod val="20000"/>
                    <a:lumOff val="80000"/>
                  </a:schemeClr>
                </a:solidFill>
              </a:rPr>
              <a:t> Minh Quân</a:t>
            </a:r>
          </a:p>
          <a:p>
            <a:pPr marL="0" indent="0" algn="l">
              <a:lnSpc>
                <a:spcPct val="150000"/>
              </a:lnSpc>
            </a:pPr>
            <a:r>
              <a:rPr lang="vi-VN">
                <a:solidFill>
                  <a:schemeClr val="accent6">
                    <a:lumMod val="20000"/>
                    <a:lumOff val="80000"/>
                  </a:schemeClr>
                </a:solidFill>
              </a:rPr>
              <a:t>Lê </a:t>
            </a:r>
            <a:r>
              <a:rPr lang="vi-VN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Quốc</a:t>
            </a:r>
            <a:r>
              <a:rPr lang="vi-VN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vi-VN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Toản</a:t>
            </a:r>
            <a:endParaRPr lang="vi-VN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0" indent="0" algn="l">
              <a:lnSpc>
                <a:spcPct val="150000"/>
              </a:lnSpc>
            </a:pPr>
            <a:r>
              <a:rPr lang="vi-VN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Hoàng</a:t>
            </a:r>
            <a:r>
              <a:rPr lang="vi-VN">
                <a:solidFill>
                  <a:schemeClr val="accent6">
                    <a:lumMod val="20000"/>
                    <a:lumOff val="80000"/>
                  </a:schemeClr>
                </a:solidFill>
              </a:rPr>
              <a:t> Văn </a:t>
            </a:r>
            <a:r>
              <a:rPr lang="vi-VN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Trịnh</a:t>
            </a:r>
            <a:endParaRPr lang="vi-VN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0" indent="0" algn="l">
              <a:lnSpc>
                <a:spcPct val="150000"/>
              </a:lnSpc>
            </a:pPr>
            <a:r>
              <a:rPr lang="vi-VN">
                <a:solidFill>
                  <a:schemeClr val="accent6">
                    <a:lumMod val="20000"/>
                    <a:lumOff val="80000"/>
                  </a:schemeClr>
                </a:solidFill>
              </a:rPr>
              <a:t>Ngô </a:t>
            </a:r>
            <a:r>
              <a:rPr lang="vi-VN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Tiến</a:t>
            </a:r>
            <a:r>
              <a:rPr lang="vi-VN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vi-VN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Lực</a:t>
            </a:r>
            <a:endParaRPr lang="vi-VN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04E76E69-D555-4627-BE03-19D6D35FEC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0506" y="3521300"/>
            <a:ext cx="231816" cy="231816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7DA70F3F-08F3-4E4C-9883-CE22A8780E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1341" y="3873705"/>
            <a:ext cx="246196" cy="246196"/>
          </a:xfrm>
          <a:prstGeom prst="rect">
            <a:avLst/>
          </a:prstGeom>
        </p:spPr>
      </p:pic>
      <p:pic>
        <p:nvPicPr>
          <p:cNvPr id="16" name="Hình ảnh 15">
            <a:extLst>
              <a:ext uri="{FF2B5EF4-FFF2-40B4-BE49-F238E27FC236}">
                <a16:creationId xmlns:a16="http://schemas.microsoft.com/office/drawing/2014/main" id="{498A26B0-1672-478D-BA62-055B4D1D9B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0506" y="4624119"/>
            <a:ext cx="254737" cy="254737"/>
          </a:xfrm>
          <a:prstGeom prst="rect">
            <a:avLst/>
          </a:prstGeom>
        </p:spPr>
      </p:pic>
      <p:pic>
        <p:nvPicPr>
          <p:cNvPr id="18" name="Hình ảnh 17">
            <a:extLst>
              <a:ext uri="{FF2B5EF4-FFF2-40B4-BE49-F238E27FC236}">
                <a16:creationId xmlns:a16="http://schemas.microsoft.com/office/drawing/2014/main" id="{8790B267-5670-44CE-81A0-1FEC8CE321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7255" y="4211977"/>
            <a:ext cx="291478" cy="291478"/>
          </a:xfrm>
          <a:prstGeom prst="rect">
            <a:avLst/>
          </a:prstGeom>
        </p:spPr>
      </p:pic>
      <p:pic>
        <p:nvPicPr>
          <p:cNvPr id="32" name="Hình ảnh 31">
            <a:extLst>
              <a:ext uri="{FF2B5EF4-FFF2-40B4-BE49-F238E27FC236}">
                <a16:creationId xmlns:a16="http://schemas.microsoft.com/office/drawing/2014/main" id="{23B7B66B-DAB4-4B2A-BD2D-27B238351E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1545" y="3076609"/>
            <a:ext cx="346900" cy="346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75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75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1" dur="3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00" fill="hold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500"/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500" fill="hold"/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00" fill="hold"/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500"/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500" fill="hold"/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500" fill="hold"/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500"/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500" fill="hold"/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500" fill="hold"/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Định hướng phát triển</a:t>
            </a: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C7EDDBC0-22D1-41E4-B748-E8FE39E8CD75}"/>
              </a:ext>
            </a:extLst>
          </p:cNvPr>
          <p:cNvSpPr txBox="1"/>
          <p:nvPr/>
        </p:nvSpPr>
        <p:spPr>
          <a:xfrm>
            <a:off x="1018308" y="1402199"/>
            <a:ext cx="7405691" cy="203132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vi-VN" sz="1800">
                <a:solidFill>
                  <a:schemeClr val="bg1"/>
                </a:solidFill>
              </a:rPr>
              <a:t>Trong tương lai nhóm em sẽ cố gắng hoan thiện phần mềm tốt hơn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vi-VN" sz="1800">
                <a:solidFill>
                  <a:schemeClr val="bg1"/>
                </a:solidFill>
              </a:rPr>
              <a:t>Nhóm sẽ luôn duy trì và thường xuyên cải tiến và quản lý chất lượng của  phần mềm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vi-VN" sz="1800">
                <a:solidFill>
                  <a:schemeClr val="bg1"/>
                </a:solidFill>
              </a:rPr>
              <a:t>Cập nhật mọi chức năng cần thiết để tạo ra phần mềm tốt nhất cho người dùng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vi-VN" sz="1800">
                <a:solidFill>
                  <a:schemeClr val="bg1"/>
                </a:solidFill>
              </a:rPr>
              <a:t>Mang đến cho người dùng một phần mềm tiện ích và nhanh chông trong việc tìm kiếm và tra cứu thông tin sinh viên</a:t>
            </a:r>
          </a:p>
        </p:txBody>
      </p:sp>
    </p:spTree>
    <p:extLst>
      <p:ext uri="{BB962C8B-B14F-4D97-AF65-F5344CB8AC3E}">
        <p14:creationId xmlns:p14="http://schemas.microsoft.com/office/powerpoint/2010/main" val="235925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8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04:Kết </a:t>
            </a:r>
            <a:r>
              <a:rPr lang="vi-VN" err="1"/>
              <a:t>luận</a:t>
            </a:r>
            <a:endParaRPr/>
          </a:p>
        </p:txBody>
      </p:sp>
      <p:grpSp>
        <p:nvGrpSpPr>
          <p:cNvPr id="370" name="Google Shape;370;p38"/>
          <p:cNvGrpSpPr/>
          <p:nvPr/>
        </p:nvGrpSpPr>
        <p:grpSpPr>
          <a:xfrm>
            <a:off x="5358454" y="599665"/>
            <a:ext cx="339253" cy="339253"/>
            <a:chOff x="1492675" y="4992125"/>
            <a:chExt cx="481825" cy="481825"/>
          </a:xfrm>
        </p:grpSpPr>
        <p:sp>
          <p:nvSpPr>
            <p:cNvPr id="371" name="Google Shape;371;p38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2" name="Google Shape;372;p38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73" name="Google Shape;373;p38"/>
          <p:cNvGrpSpPr/>
          <p:nvPr/>
        </p:nvGrpSpPr>
        <p:grpSpPr>
          <a:xfrm>
            <a:off x="1191164" y="1530133"/>
            <a:ext cx="355557" cy="353615"/>
            <a:chOff x="-34406325" y="3919600"/>
            <a:chExt cx="293025" cy="291425"/>
          </a:xfrm>
        </p:grpSpPr>
        <p:sp>
          <p:nvSpPr>
            <p:cNvPr id="374" name="Google Shape;374;p38"/>
            <p:cNvSpPr/>
            <p:nvPr/>
          </p:nvSpPr>
          <p:spPr>
            <a:xfrm>
              <a:off x="-34167675" y="3932000"/>
              <a:ext cx="42550" cy="40575"/>
            </a:xfrm>
            <a:custGeom>
              <a:avLst/>
              <a:gdLst/>
              <a:ahLst/>
              <a:cxnLst/>
              <a:rect l="l" t="t" r="r" b="b"/>
              <a:pathLst>
                <a:path w="1702" h="1623" extrusionOk="0">
                  <a:moveTo>
                    <a:pt x="1352" y="0"/>
                  </a:moveTo>
                  <a:cubicBezTo>
                    <a:pt x="1261" y="0"/>
                    <a:pt x="1167" y="24"/>
                    <a:pt x="1104" y="71"/>
                  </a:cubicBezTo>
                  <a:lnTo>
                    <a:pt x="127" y="1079"/>
                  </a:lnTo>
                  <a:cubicBezTo>
                    <a:pt x="1" y="1205"/>
                    <a:pt x="1" y="1426"/>
                    <a:pt x="127" y="1552"/>
                  </a:cubicBezTo>
                  <a:cubicBezTo>
                    <a:pt x="190" y="1599"/>
                    <a:pt x="284" y="1623"/>
                    <a:pt x="375" y="1623"/>
                  </a:cubicBezTo>
                  <a:cubicBezTo>
                    <a:pt x="466" y="1623"/>
                    <a:pt x="552" y="1599"/>
                    <a:pt x="599" y="1552"/>
                  </a:cubicBezTo>
                  <a:lnTo>
                    <a:pt x="1576" y="544"/>
                  </a:lnTo>
                  <a:cubicBezTo>
                    <a:pt x="1702" y="449"/>
                    <a:pt x="1702" y="260"/>
                    <a:pt x="1576" y="71"/>
                  </a:cubicBezTo>
                  <a:cubicBezTo>
                    <a:pt x="1529" y="24"/>
                    <a:pt x="1442" y="0"/>
                    <a:pt x="1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8"/>
            <p:cNvSpPr/>
            <p:nvPr/>
          </p:nvSpPr>
          <p:spPr>
            <a:xfrm>
              <a:off x="-34286600" y="3922950"/>
              <a:ext cx="171725" cy="167575"/>
            </a:xfrm>
            <a:custGeom>
              <a:avLst/>
              <a:gdLst/>
              <a:ahLst/>
              <a:cxnLst/>
              <a:rect l="l" t="t" r="r" b="b"/>
              <a:pathLst>
                <a:path w="6869" h="6703" extrusionOk="0">
                  <a:moveTo>
                    <a:pt x="772" y="0"/>
                  </a:moveTo>
                  <a:cubicBezTo>
                    <a:pt x="599" y="0"/>
                    <a:pt x="426" y="71"/>
                    <a:pt x="284" y="213"/>
                  </a:cubicBezTo>
                  <a:cubicBezTo>
                    <a:pt x="1" y="496"/>
                    <a:pt x="1" y="937"/>
                    <a:pt x="284" y="1189"/>
                  </a:cubicBezTo>
                  <a:lnTo>
                    <a:pt x="5608" y="6514"/>
                  </a:lnTo>
                  <a:cubicBezTo>
                    <a:pt x="5734" y="6640"/>
                    <a:pt x="5908" y="6703"/>
                    <a:pt x="6085" y="6703"/>
                  </a:cubicBezTo>
                  <a:cubicBezTo>
                    <a:pt x="6262" y="6703"/>
                    <a:pt x="6443" y="6640"/>
                    <a:pt x="6585" y="6514"/>
                  </a:cubicBezTo>
                  <a:cubicBezTo>
                    <a:pt x="6869" y="6230"/>
                    <a:pt x="6869" y="5821"/>
                    <a:pt x="6585" y="5537"/>
                  </a:cubicBezTo>
                  <a:lnTo>
                    <a:pt x="1261" y="213"/>
                  </a:lnTo>
                  <a:cubicBezTo>
                    <a:pt x="1119" y="71"/>
                    <a:pt x="946" y="0"/>
                    <a:pt x="7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8"/>
            <p:cNvSpPr/>
            <p:nvPr/>
          </p:nvSpPr>
          <p:spPr>
            <a:xfrm>
              <a:off x="-34406325" y="4115900"/>
              <a:ext cx="98475" cy="95125"/>
            </a:xfrm>
            <a:custGeom>
              <a:avLst/>
              <a:gdLst/>
              <a:ahLst/>
              <a:cxnLst/>
              <a:rect l="l" t="t" r="r" b="b"/>
              <a:pathLst>
                <a:path w="3939" h="3805" extrusionOk="0">
                  <a:moveTo>
                    <a:pt x="757" y="1"/>
                  </a:moveTo>
                  <a:cubicBezTo>
                    <a:pt x="576" y="1"/>
                    <a:pt x="395" y="72"/>
                    <a:pt x="253" y="213"/>
                  </a:cubicBezTo>
                  <a:cubicBezTo>
                    <a:pt x="1" y="497"/>
                    <a:pt x="1" y="938"/>
                    <a:pt x="253" y="1190"/>
                  </a:cubicBezTo>
                  <a:lnTo>
                    <a:pt x="2679" y="3616"/>
                  </a:lnTo>
                  <a:cubicBezTo>
                    <a:pt x="2805" y="3742"/>
                    <a:pt x="2978" y="3805"/>
                    <a:pt x="3155" y="3805"/>
                  </a:cubicBezTo>
                  <a:cubicBezTo>
                    <a:pt x="3332" y="3805"/>
                    <a:pt x="3514" y="3742"/>
                    <a:pt x="3655" y="3616"/>
                  </a:cubicBezTo>
                  <a:cubicBezTo>
                    <a:pt x="3939" y="3332"/>
                    <a:pt x="3939" y="2891"/>
                    <a:pt x="3655" y="2608"/>
                  </a:cubicBezTo>
                  <a:lnTo>
                    <a:pt x="1261" y="213"/>
                  </a:lnTo>
                  <a:cubicBezTo>
                    <a:pt x="1119" y="72"/>
                    <a:pt x="938" y="1"/>
                    <a:pt x="7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8"/>
            <p:cNvSpPr/>
            <p:nvPr/>
          </p:nvSpPr>
          <p:spPr>
            <a:xfrm>
              <a:off x="-34364575" y="3966850"/>
              <a:ext cx="204025" cy="204025"/>
            </a:xfrm>
            <a:custGeom>
              <a:avLst/>
              <a:gdLst/>
              <a:ahLst/>
              <a:cxnLst/>
              <a:rect l="l" t="t" r="r" b="b"/>
              <a:pathLst>
                <a:path w="8161" h="8161" extrusionOk="0">
                  <a:moveTo>
                    <a:pt x="2994" y="1"/>
                  </a:moveTo>
                  <a:lnTo>
                    <a:pt x="2489" y="1576"/>
                  </a:lnTo>
                  <a:cubicBezTo>
                    <a:pt x="1985" y="3088"/>
                    <a:pt x="1166" y="4474"/>
                    <a:pt x="1" y="5703"/>
                  </a:cubicBezTo>
                  <a:lnTo>
                    <a:pt x="2458" y="8160"/>
                  </a:lnTo>
                  <a:cubicBezTo>
                    <a:pt x="3687" y="6995"/>
                    <a:pt x="5104" y="6175"/>
                    <a:pt x="6585" y="5671"/>
                  </a:cubicBezTo>
                  <a:lnTo>
                    <a:pt x="8160" y="5136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8"/>
            <p:cNvSpPr/>
            <p:nvPr/>
          </p:nvSpPr>
          <p:spPr>
            <a:xfrm>
              <a:off x="-34200750" y="3919600"/>
              <a:ext cx="17350" cy="33875"/>
            </a:xfrm>
            <a:custGeom>
              <a:avLst/>
              <a:gdLst/>
              <a:ahLst/>
              <a:cxnLst/>
              <a:rect l="l" t="t" r="r" b="b"/>
              <a:pathLst>
                <a:path w="694" h="135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08"/>
                  </a:lnTo>
                  <a:cubicBezTo>
                    <a:pt x="1" y="1229"/>
                    <a:pt x="158" y="1355"/>
                    <a:pt x="347" y="1355"/>
                  </a:cubicBezTo>
                  <a:cubicBezTo>
                    <a:pt x="536" y="1355"/>
                    <a:pt x="694" y="1229"/>
                    <a:pt x="694" y="1008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8"/>
            <p:cNvSpPr/>
            <p:nvPr/>
          </p:nvSpPr>
          <p:spPr>
            <a:xfrm>
              <a:off x="-34147975" y="3989700"/>
              <a:ext cx="34675" cy="1735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79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79" y="693"/>
                  </a:cubicBezTo>
                  <a:lnTo>
                    <a:pt x="1040" y="693"/>
                  </a:lnTo>
                  <a:cubicBezTo>
                    <a:pt x="1229" y="693"/>
                    <a:pt x="1387" y="536"/>
                    <a:pt x="1387" y="347"/>
                  </a:cubicBezTo>
                  <a:cubicBezTo>
                    <a:pt x="1387" y="126"/>
                    <a:pt x="1229" y="0"/>
                    <a:pt x="10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8"/>
            <p:cNvSpPr/>
            <p:nvPr/>
          </p:nvSpPr>
          <p:spPr>
            <a:xfrm>
              <a:off x="-34278725" y="4116500"/>
              <a:ext cx="116600" cy="68600"/>
            </a:xfrm>
            <a:custGeom>
              <a:avLst/>
              <a:gdLst/>
              <a:ahLst/>
              <a:cxnLst/>
              <a:rect l="l" t="t" r="r" b="b"/>
              <a:pathLst>
                <a:path w="4664" h="2744" extrusionOk="0">
                  <a:moveTo>
                    <a:pt x="4411" y="0"/>
                  </a:moveTo>
                  <a:lnTo>
                    <a:pt x="3750" y="221"/>
                  </a:lnTo>
                  <a:cubicBezTo>
                    <a:pt x="3907" y="378"/>
                    <a:pt x="3813" y="631"/>
                    <a:pt x="3624" y="694"/>
                  </a:cubicBezTo>
                  <a:lnTo>
                    <a:pt x="1072" y="2017"/>
                  </a:lnTo>
                  <a:cubicBezTo>
                    <a:pt x="1030" y="2038"/>
                    <a:pt x="984" y="2048"/>
                    <a:pt x="938" y="2048"/>
                  </a:cubicBezTo>
                  <a:cubicBezTo>
                    <a:pt x="844" y="2048"/>
                    <a:pt x="746" y="2006"/>
                    <a:pt x="662" y="1922"/>
                  </a:cubicBezTo>
                  <a:lnTo>
                    <a:pt x="568" y="1796"/>
                  </a:lnTo>
                  <a:cubicBezTo>
                    <a:pt x="347" y="1922"/>
                    <a:pt x="190" y="2080"/>
                    <a:pt x="1" y="2237"/>
                  </a:cubicBezTo>
                  <a:lnTo>
                    <a:pt x="190" y="2426"/>
                  </a:lnTo>
                  <a:cubicBezTo>
                    <a:pt x="395" y="2632"/>
                    <a:pt x="669" y="2744"/>
                    <a:pt x="947" y="2744"/>
                  </a:cubicBezTo>
                  <a:cubicBezTo>
                    <a:pt x="1095" y="2744"/>
                    <a:pt x="1245" y="2712"/>
                    <a:pt x="1387" y="2647"/>
                  </a:cubicBezTo>
                  <a:lnTo>
                    <a:pt x="3939" y="1324"/>
                  </a:lnTo>
                  <a:cubicBezTo>
                    <a:pt x="4411" y="1103"/>
                    <a:pt x="4663" y="505"/>
                    <a:pt x="44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1" name="Google Shape;381;p38"/>
          <p:cNvSpPr/>
          <p:nvPr/>
        </p:nvSpPr>
        <p:spPr>
          <a:xfrm>
            <a:off x="7651899" y="1779758"/>
            <a:ext cx="316631" cy="339253"/>
          </a:xfrm>
          <a:custGeom>
            <a:avLst/>
            <a:gdLst/>
            <a:ahLst/>
            <a:cxnLst/>
            <a:rect l="l" t="t" r="r" b="b"/>
            <a:pathLst>
              <a:path w="10146" h="10870" extrusionOk="0">
                <a:moveTo>
                  <a:pt x="5357" y="1"/>
                </a:moveTo>
                <a:cubicBezTo>
                  <a:pt x="5010" y="1"/>
                  <a:pt x="4727" y="253"/>
                  <a:pt x="4727" y="631"/>
                </a:cubicBezTo>
                <a:lnTo>
                  <a:pt x="4727" y="5388"/>
                </a:lnTo>
                <a:cubicBezTo>
                  <a:pt x="4727" y="5640"/>
                  <a:pt x="4537" y="5797"/>
                  <a:pt x="4317" y="5797"/>
                </a:cubicBezTo>
                <a:cubicBezTo>
                  <a:pt x="4128" y="5797"/>
                  <a:pt x="3907" y="5577"/>
                  <a:pt x="3907" y="5388"/>
                </a:cubicBezTo>
                <a:lnTo>
                  <a:pt x="3907" y="1450"/>
                </a:lnTo>
                <a:cubicBezTo>
                  <a:pt x="3907" y="1103"/>
                  <a:pt x="3624" y="820"/>
                  <a:pt x="3277" y="820"/>
                </a:cubicBezTo>
                <a:cubicBezTo>
                  <a:pt x="2931" y="820"/>
                  <a:pt x="2647" y="1103"/>
                  <a:pt x="2647" y="1450"/>
                </a:cubicBezTo>
                <a:lnTo>
                  <a:pt x="2647" y="7940"/>
                </a:lnTo>
                <a:lnTo>
                  <a:pt x="1576" y="6900"/>
                </a:lnTo>
                <a:cubicBezTo>
                  <a:pt x="1416" y="6740"/>
                  <a:pt x="1176" y="6640"/>
                  <a:pt x="935" y="6640"/>
                </a:cubicBezTo>
                <a:cubicBezTo>
                  <a:pt x="748" y="6640"/>
                  <a:pt x="561" y="6700"/>
                  <a:pt x="410" y="6837"/>
                </a:cubicBezTo>
                <a:cubicBezTo>
                  <a:pt x="95" y="7121"/>
                  <a:pt x="1" y="7625"/>
                  <a:pt x="284" y="7971"/>
                </a:cubicBezTo>
                <a:lnTo>
                  <a:pt x="1734" y="10208"/>
                </a:lnTo>
                <a:cubicBezTo>
                  <a:pt x="2049" y="10618"/>
                  <a:pt x="2521" y="10870"/>
                  <a:pt x="3088" y="10870"/>
                </a:cubicBezTo>
                <a:lnTo>
                  <a:pt x="8035" y="10870"/>
                </a:lnTo>
                <a:cubicBezTo>
                  <a:pt x="9169" y="10870"/>
                  <a:pt x="10114" y="9925"/>
                  <a:pt x="10114" y="8759"/>
                </a:cubicBezTo>
                <a:lnTo>
                  <a:pt x="10114" y="4002"/>
                </a:lnTo>
                <a:cubicBezTo>
                  <a:pt x="10145" y="3592"/>
                  <a:pt x="9893" y="3309"/>
                  <a:pt x="9515" y="3309"/>
                </a:cubicBezTo>
                <a:cubicBezTo>
                  <a:pt x="9169" y="3309"/>
                  <a:pt x="8885" y="3592"/>
                  <a:pt x="8885" y="3939"/>
                </a:cubicBezTo>
                <a:lnTo>
                  <a:pt x="8885" y="5388"/>
                </a:lnTo>
                <a:cubicBezTo>
                  <a:pt x="8885" y="5640"/>
                  <a:pt x="8696" y="5797"/>
                  <a:pt x="8507" y="5797"/>
                </a:cubicBezTo>
                <a:cubicBezTo>
                  <a:pt x="8255" y="5797"/>
                  <a:pt x="8066" y="5577"/>
                  <a:pt x="8066" y="5388"/>
                </a:cubicBezTo>
                <a:lnTo>
                  <a:pt x="8066" y="1450"/>
                </a:lnTo>
                <a:cubicBezTo>
                  <a:pt x="8066" y="1103"/>
                  <a:pt x="7782" y="820"/>
                  <a:pt x="7436" y="820"/>
                </a:cubicBezTo>
                <a:cubicBezTo>
                  <a:pt x="7089" y="820"/>
                  <a:pt x="6806" y="1103"/>
                  <a:pt x="6806" y="1450"/>
                </a:cubicBezTo>
                <a:lnTo>
                  <a:pt x="6806" y="5388"/>
                </a:lnTo>
                <a:cubicBezTo>
                  <a:pt x="6806" y="5640"/>
                  <a:pt x="6617" y="5797"/>
                  <a:pt x="6428" y="5797"/>
                </a:cubicBezTo>
                <a:cubicBezTo>
                  <a:pt x="6176" y="5797"/>
                  <a:pt x="5987" y="5577"/>
                  <a:pt x="5987" y="5388"/>
                </a:cubicBezTo>
                <a:lnTo>
                  <a:pt x="5987" y="631"/>
                </a:lnTo>
                <a:cubicBezTo>
                  <a:pt x="5987" y="284"/>
                  <a:pt x="5703" y="1"/>
                  <a:pt x="535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38"/>
          <p:cNvGrpSpPr/>
          <p:nvPr/>
        </p:nvGrpSpPr>
        <p:grpSpPr>
          <a:xfrm>
            <a:off x="5461922" y="3605288"/>
            <a:ext cx="998976" cy="1452087"/>
            <a:chOff x="2446425" y="1033300"/>
            <a:chExt cx="1176650" cy="1710350"/>
          </a:xfrm>
        </p:grpSpPr>
        <p:sp>
          <p:nvSpPr>
            <p:cNvPr id="387" name="Google Shape;387;p38"/>
            <p:cNvSpPr/>
            <p:nvPr/>
          </p:nvSpPr>
          <p:spPr>
            <a:xfrm>
              <a:off x="2556250" y="1262475"/>
              <a:ext cx="892400" cy="1443975"/>
            </a:xfrm>
            <a:custGeom>
              <a:avLst/>
              <a:gdLst/>
              <a:ahLst/>
              <a:cxnLst/>
              <a:rect l="l" t="t" r="r" b="b"/>
              <a:pathLst>
                <a:path w="35696" h="57759" extrusionOk="0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8"/>
            <p:cNvSpPr/>
            <p:nvPr/>
          </p:nvSpPr>
          <p:spPr>
            <a:xfrm>
              <a:off x="2519050" y="1225275"/>
              <a:ext cx="966825" cy="1518375"/>
            </a:xfrm>
            <a:custGeom>
              <a:avLst/>
              <a:gdLst/>
              <a:ahLst/>
              <a:cxnLst/>
              <a:rect l="l" t="t" r="r" b="b"/>
              <a:pathLst>
                <a:path w="38673" h="60735" extrusionOk="0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8"/>
            <p:cNvSpPr/>
            <p:nvPr/>
          </p:nvSpPr>
          <p:spPr>
            <a:xfrm>
              <a:off x="2483625" y="1070500"/>
              <a:ext cx="1108150" cy="1067600"/>
            </a:xfrm>
            <a:custGeom>
              <a:avLst/>
              <a:gdLst/>
              <a:ahLst/>
              <a:cxnLst/>
              <a:rect l="l" t="t" r="r" b="b"/>
              <a:pathLst>
                <a:path w="44326" h="42704" extrusionOk="0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8"/>
            <p:cNvSpPr/>
            <p:nvPr/>
          </p:nvSpPr>
          <p:spPr>
            <a:xfrm>
              <a:off x="2446425" y="1033300"/>
              <a:ext cx="1176650" cy="1141825"/>
            </a:xfrm>
            <a:custGeom>
              <a:avLst/>
              <a:gdLst/>
              <a:ahLst/>
              <a:cxnLst/>
              <a:rect l="l" t="t" r="r" b="b"/>
              <a:pathLst>
                <a:path w="47066" h="45673" extrusionOk="0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8"/>
            <p:cNvSpPr/>
            <p:nvPr/>
          </p:nvSpPr>
          <p:spPr>
            <a:xfrm>
              <a:off x="2752425" y="1328875"/>
              <a:ext cx="702175" cy="389350"/>
            </a:xfrm>
            <a:custGeom>
              <a:avLst/>
              <a:gdLst/>
              <a:ahLst/>
              <a:cxnLst/>
              <a:rect l="l" t="t" r="r" b="b"/>
              <a:pathLst>
                <a:path w="28087" h="15574" extrusionOk="0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8"/>
            <p:cNvSpPr/>
            <p:nvPr/>
          </p:nvSpPr>
          <p:spPr>
            <a:xfrm>
              <a:off x="2715200" y="1291650"/>
              <a:ext cx="779600" cy="463800"/>
            </a:xfrm>
            <a:custGeom>
              <a:avLst/>
              <a:gdLst/>
              <a:ahLst/>
              <a:cxnLst/>
              <a:rect l="l" t="t" r="r" b="b"/>
              <a:pathLst>
                <a:path w="31184" h="18552" extrusionOk="0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38"/>
          <p:cNvGrpSpPr/>
          <p:nvPr/>
        </p:nvGrpSpPr>
        <p:grpSpPr>
          <a:xfrm>
            <a:off x="765628" y="3149727"/>
            <a:ext cx="851071" cy="1237096"/>
            <a:chOff x="2446425" y="1033300"/>
            <a:chExt cx="1176650" cy="1710350"/>
          </a:xfrm>
        </p:grpSpPr>
        <p:sp>
          <p:nvSpPr>
            <p:cNvPr id="394" name="Google Shape;394;p38"/>
            <p:cNvSpPr/>
            <p:nvPr/>
          </p:nvSpPr>
          <p:spPr>
            <a:xfrm>
              <a:off x="2556250" y="1262475"/>
              <a:ext cx="892400" cy="1443975"/>
            </a:xfrm>
            <a:custGeom>
              <a:avLst/>
              <a:gdLst/>
              <a:ahLst/>
              <a:cxnLst/>
              <a:rect l="l" t="t" r="r" b="b"/>
              <a:pathLst>
                <a:path w="35696" h="57759" extrusionOk="0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8"/>
            <p:cNvSpPr/>
            <p:nvPr/>
          </p:nvSpPr>
          <p:spPr>
            <a:xfrm>
              <a:off x="2519050" y="1225275"/>
              <a:ext cx="966825" cy="1518375"/>
            </a:xfrm>
            <a:custGeom>
              <a:avLst/>
              <a:gdLst/>
              <a:ahLst/>
              <a:cxnLst/>
              <a:rect l="l" t="t" r="r" b="b"/>
              <a:pathLst>
                <a:path w="38673" h="60735" extrusionOk="0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8"/>
            <p:cNvSpPr/>
            <p:nvPr/>
          </p:nvSpPr>
          <p:spPr>
            <a:xfrm>
              <a:off x="2483625" y="1070500"/>
              <a:ext cx="1108150" cy="1067600"/>
            </a:xfrm>
            <a:custGeom>
              <a:avLst/>
              <a:gdLst/>
              <a:ahLst/>
              <a:cxnLst/>
              <a:rect l="l" t="t" r="r" b="b"/>
              <a:pathLst>
                <a:path w="44326" h="42704" extrusionOk="0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8"/>
            <p:cNvSpPr/>
            <p:nvPr/>
          </p:nvSpPr>
          <p:spPr>
            <a:xfrm>
              <a:off x="2446425" y="1033300"/>
              <a:ext cx="1176650" cy="1141825"/>
            </a:xfrm>
            <a:custGeom>
              <a:avLst/>
              <a:gdLst/>
              <a:ahLst/>
              <a:cxnLst/>
              <a:rect l="l" t="t" r="r" b="b"/>
              <a:pathLst>
                <a:path w="47066" h="45673" extrusionOk="0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8"/>
            <p:cNvSpPr/>
            <p:nvPr/>
          </p:nvSpPr>
          <p:spPr>
            <a:xfrm>
              <a:off x="2752425" y="1328875"/>
              <a:ext cx="702175" cy="389350"/>
            </a:xfrm>
            <a:custGeom>
              <a:avLst/>
              <a:gdLst/>
              <a:ahLst/>
              <a:cxnLst/>
              <a:rect l="l" t="t" r="r" b="b"/>
              <a:pathLst>
                <a:path w="28087" h="15574" extrusionOk="0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8"/>
            <p:cNvSpPr/>
            <p:nvPr/>
          </p:nvSpPr>
          <p:spPr>
            <a:xfrm>
              <a:off x="2715200" y="1291650"/>
              <a:ext cx="779600" cy="463800"/>
            </a:xfrm>
            <a:custGeom>
              <a:avLst/>
              <a:gdLst/>
              <a:ahLst/>
              <a:cxnLst/>
              <a:rect l="l" t="t" r="r" b="b"/>
              <a:pathLst>
                <a:path w="31184" h="18552" extrusionOk="0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" name="Google Shape;400;p38"/>
          <p:cNvGrpSpPr/>
          <p:nvPr/>
        </p:nvGrpSpPr>
        <p:grpSpPr>
          <a:xfrm flipH="1">
            <a:off x="7384678" y="3162188"/>
            <a:ext cx="851071" cy="1237096"/>
            <a:chOff x="2446425" y="1033300"/>
            <a:chExt cx="1176650" cy="1710350"/>
          </a:xfrm>
        </p:grpSpPr>
        <p:sp>
          <p:nvSpPr>
            <p:cNvPr id="401" name="Google Shape;401;p38"/>
            <p:cNvSpPr/>
            <p:nvPr/>
          </p:nvSpPr>
          <p:spPr>
            <a:xfrm>
              <a:off x="2556250" y="1262475"/>
              <a:ext cx="892400" cy="1443975"/>
            </a:xfrm>
            <a:custGeom>
              <a:avLst/>
              <a:gdLst/>
              <a:ahLst/>
              <a:cxnLst/>
              <a:rect l="l" t="t" r="r" b="b"/>
              <a:pathLst>
                <a:path w="35696" h="57759" extrusionOk="0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8"/>
            <p:cNvSpPr/>
            <p:nvPr/>
          </p:nvSpPr>
          <p:spPr>
            <a:xfrm>
              <a:off x="2519050" y="1225275"/>
              <a:ext cx="966825" cy="1518375"/>
            </a:xfrm>
            <a:custGeom>
              <a:avLst/>
              <a:gdLst/>
              <a:ahLst/>
              <a:cxnLst/>
              <a:rect l="l" t="t" r="r" b="b"/>
              <a:pathLst>
                <a:path w="38673" h="60735" extrusionOk="0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8"/>
            <p:cNvSpPr/>
            <p:nvPr/>
          </p:nvSpPr>
          <p:spPr>
            <a:xfrm>
              <a:off x="2483625" y="1070500"/>
              <a:ext cx="1108150" cy="1067600"/>
            </a:xfrm>
            <a:custGeom>
              <a:avLst/>
              <a:gdLst/>
              <a:ahLst/>
              <a:cxnLst/>
              <a:rect l="l" t="t" r="r" b="b"/>
              <a:pathLst>
                <a:path w="44326" h="42704" extrusionOk="0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8"/>
            <p:cNvSpPr/>
            <p:nvPr/>
          </p:nvSpPr>
          <p:spPr>
            <a:xfrm>
              <a:off x="2446425" y="1033300"/>
              <a:ext cx="1176650" cy="1141825"/>
            </a:xfrm>
            <a:custGeom>
              <a:avLst/>
              <a:gdLst/>
              <a:ahLst/>
              <a:cxnLst/>
              <a:rect l="l" t="t" r="r" b="b"/>
              <a:pathLst>
                <a:path w="47066" h="45673" extrusionOk="0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8"/>
            <p:cNvSpPr/>
            <p:nvPr/>
          </p:nvSpPr>
          <p:spPr>
            <a:xfrm>
              <a:off x="2752425" y="1328875"/>
              <a:ext cx="702175" cy="389350"/>
            </a:xfrm>
            <a:custGeom>
              <a:avLst/>
              <a:gdLst/>
              <a:ahLst/>
              <a:cxnLst/>
              <a:rect l="l" t="t" r="r" b="b"/>
              <a:pathLst>
                <a:path w="28087" h="15574" extrusionOk="0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8"/>
            <p:cNvSpPr/>
            <p:nvPr/>
          </p:nvSpPr>
          <p:spPr>
            <a:xfrm>
              <a:off x="2715200" y="1291650"/>
              <a:ext cx="779600" cy="463800"/>
            </a:xfrm>
            <a:custGeom>
              <a:avLst/>
              <a:gdLst/>
              <a:ahLst/>
              <a:cxnLst/>
              <a:rect l="l" t="t" r="r" b="b"/>
              <a:pathLst>
                <a:path w="31184" h="18552" extrusionOk="0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359;p37">
            <a:extLst>
              <a:ext uri="{FF2B5EF4-FFF2-40B4-BE49-F238E27FC236}">
                <a16:creationId xmlns:a16="http://schemas.microsoft.com/office/drawing/2014/main" id="{F807398F-F648-4E4C-A612-9124836A34C0}"/>
              </a:ext>
            </a:extLst>
          </p:cNvPr>
          <p:cNvSpPr txBox="1">
            <a:spLocks/>
          </p:cNvSpPr>
          <p:nvPr/>
        </p:nvSpPr>
        <p:spPr>
          <a:xfrm>
            <a:off x="1447108" y="1116526"/>
            <a:ext cx="6141801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None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None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None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None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None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None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None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None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Mono"/>
              <a:buNone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algn="l">
              <a:lnSpc>
                <a:spcPct val="150000"/>
              </a:lnSpc>
              <a:buFont typeface="Roboto Mono"/>
              <a:buChar char="●"/>
            </a:pP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</a:rPr>
              <a:t>Do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thời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</a:rPr>
              <a:t> gian hoàn thành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có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hạn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và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</a:rPr>
              <a:t> kinh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nghiệm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về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nghiệp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vụ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</a:rPr>
              <a:t> chưa sâu nên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đề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tài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của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chúng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</a:rPr>
              <a:t> em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khó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</a:rPr>
              <a:t> tranh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khỏi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những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thiếu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sót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</a:rPr>
              <a:t> 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về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nghiệp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vụ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và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</a:rPr>
              <a:t> chuyên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môn.Chúng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</a:rPr>
              <a:t> em mong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nhận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được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những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</a:rPr>
              <a:t> ý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kiến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đóng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góp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của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các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thầy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</a:rPr>
              <a:t> cô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và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các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bạn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để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đề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tài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của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chúng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</a:rPr>
              <a:t> em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được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</a:rPr>
              <a:t> hoan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thiện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</a:rPr>
              <a:t> hơn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và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có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thể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</a:rPr>
              <a:t> đi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vào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thực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tế</a:t>
            </a:r>
            <a:endParaRPr lang="vi-VN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>
              <a:buFont typeface="Roboto Mono"/>
              <a:buChar char="●"/>
            </a:pPr>
            <a:endParaRPr lang="vi-VN"/>
          </a:p>
        </p:txBody>
      </p:sp>
      <p:pic>
        <p:nvPicPr>
          <p:cNvPr id="13" name="Hình ảnh 12">
            <a:extLst>
              <a:ext uri="{FF2B5EF4-FFF2-40B4-BE49-F238E27FC236}">
                <a16:creationId xmlns:a16="http://schemas.microsoft.com/office/drawing/2014/main" id="{999884B9-894C-4977-959A-5B092F29C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521" y="3948829"/>
            <a:ext cx="1175111" cy="11751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800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34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600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9337F40-1F1B-4788-A0CC-7ABED74C3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79487"/>
            <a:ext cx="7704000" cy="572700"/>
          </a:xfrm>
        </p:spPr>
        <p:txBody>
          <a:bodyPr/>
          <a:lstStyle/>
          <a:p>
            <a:r>
              <a:rPr lang="vi-VN"/>
              <a:t>tài liệu tahm khảo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4A02FAEF-2ED7-43F4-9978-B8AAE55CF041}"/>
              </a:ext>
            </a:extLst>
          </p:cNvPr>
          <p:cNvSpPr txBox="1"/>
          <p:nvPr/>
        </p:nvSpPr>
        <p:spPr>
          <a:xfrm>
            <a:off x="1075385" y="1069175"/>
            <a:ext cx="6278451" cy="3608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Sách The C# Player’s Guide (3</a:t>
            </a:r>
            <a:r>
              <a:rPr lang="en-US" baseline="300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rd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Edition), R. B. Whitaker, 2017.</a:t>
            </a:r>
            <a:endParaRPr lang="vi-VN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Sách CLR via C#, Jeffrey Richer, 2010.</a:t>
            </a:r>
            <a:endParaRPr lang="vi-VN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Nguyễn Ngọc Bình Phương, Các Giải Pháp Lập Trình C#</a:t>
            </a:r>
            <a:r>
              <a:rPr lang="en-US" i="1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NXB Giao Thông Vận Tải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vi-VN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Beginning Visual C# 2010, Karli Watson, Christian Nagel, Jacob Pedersen, Jon D. Reid, Morgan Skinner.</a:t>
            </a:r>
            <a:endParaRPr lang="vi-VN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Winform with C#, Giáo trình FPT-Aptech.</a:t>
            </a:r>
            <a:endParaRPr lang="vi-VN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Beginning SQL Server for Developers, Robin Dewson, 2014.</a:t>
            </a:r>
            <a:endParaRPr lang="vi-VN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Lập trình viên công nghệ .Net, NXB Đại Học Khoa Học Tự Nhiên năm 2014.</a:t>
            </a:r>
            <a:endParaRPr lang="vi-VN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Giáo trình lập trình Windows form với C#.Net, TS. Lê Trung Hiếu, ThS. Nguyễn Thị Minh Thi.</a:t>
            </a:r>
            <a:endParaRPr lang="vi-VN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1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phụ 1">
            <a:extLst>
              <a:ext uri="{FF2B5EF4-FFF2-40B4-BE49-F238E27FC236}">
                <a16:creationId xmlns:a16="http://schemas.microsoft.com/office/drawing/2014/main" id="{CBFF72DC-A232-46D0-902E-931ED70D56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1188" y="1961824"/>
            <a:ext cx="6920321" cy="1359318"/>
          </a:xfrm>
        </p:spPr>
        <p:txBody>
          <a:bodyPr/>
          <a:lstStyle/>
          <a:p>
            <a:pPr algn="l">
              <a:lnSpc>
                <a:spcPct val="105000"/>
              </a:lnSpc>
              <a:spcAft>
                <a:spcPts val="800"/>
              </a:spcAft>
            </a:pPr>
            <a:r>
              <a:rPr lang="vi-VN" sz="1800" err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Nhóm</a:t>
            </a:r>
            <a:r>
              <a:rPr lang="vi-VN" sz="180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xin chân </a:t>
            </a:r>
            <a:r>
              <a:rPr lang="vi-VN" sz="1800" err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thành</a:t>
            </a:r>
            <a:r>
              <a:rPr lang="vi-VN" sz="180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1800" err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cảm</a:t>
            </a:r>
            <a:r>
              <a:rPr lang="vi-VN" sz="180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ơn </a:t>
            </a:r>
            <a:r>
              <a:rPr lang="vi-VN" sz="1800" err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thầy</a:t>
            </a:r>
            <a:r>
              <a:rPr lang="vi-VN" sz="180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1800" b="1" err="1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Trần</a:t>
            </a:r>
            <a:r>
              <a:rPr lang="vi-VN" sz="1800" b="1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Văn Thanh </a:t>
            </a:r>
            <a:r>
              <a:rPr lang="vi-VN" sz="1800" err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Đã</a:t>
            </a:r>
            <a:r>
              <a:rPr lang="vi-VN" sz="180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1800" err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tận</a:t>
            </a:r>
            <a:r>
              <a:rPr lang="vi-VN" sz="180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1800" err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tình</a:t>
            </a:r>
            <a:r>
              <a:rPr lang="vi-VN" sz="180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1800" err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hướng</a:t>
            </a:r>
            <a:r>
              <a:rPr lang="vi-VN" sz="180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1800" err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dẫn</a:t>
            </a:r>
            <a:r>
              <a:rPr lang="vi-VN" sz="180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1800" err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và</a:t>
            </a:r>
            <a:r>
              <a:rPr lang="vi-VN" sz="180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1800" err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chỉ</a:t>
            </a:r>
            <a:r>
              <a:rPr lang="vi-VN" sz="180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1800" err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bảo</a:t>
            </a:r>
            <a:r>
              <a:rPr lang="vi-VN" sz="180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trong </a:t>
            </a:r>
            <a:r>
              <a:rPr lang="vi-VN" sz="1800" err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suốt</a:t>
            </a:r>
            <a:r>
              <a:rPr lang="vi-VN" sz="180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1800" err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thời</a:t>
            </a:r>
            <a:r>
              <a:rPr lang="vi-VN" sz="180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gian </a:t>
            </a:r>
            <a:r>
              <a:rPr lang="vi-VN" sz="1800" err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nhóm</a:t>
            </a:r>
            <a:r>
              <a:rPr lang="vi-VN" sz="180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1800" err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làm</a:t>
            </a:r>
            <a:r>
              <a:rPr lang="vi-VN" sz="180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1800" err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bài</a:t>
            </a:r>
            <a:r>
              <a:rPr lang="vi-VN" sz="180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1800" err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tập</a:t>
            </a:r>
            <a:r>
              <a:rPr lang="vi-VN" sz="180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1800" err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lớn</a:t>
            </a:r>
            <a:r>
              <a:rPr lang="vi-VN" sz="180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</a:t>
            </a:r>
            <a:r>
              <a:rPr lang="vi-VN" sz="1800" err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này</a:t>
            </a:r>
            <a:r>
              <a:rPr lang="vi-VN" sz="1800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.</a:t>
            </a:r>
          </a:p>
          <a:p>
            <a:pPr marL="2286000">
              <a:lnSpc>
                <a:spcPct val="105000"/>
              </a:lnSpc>
              <a:spcAft>
                <a:spcPts val="800"/>
              </a:spcAft>
            </a:pPr>
            <a:r>
              <a:rPr lang="vi-VN" sz="1800" i="1" err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Chúng</a:t>
            </a:r>
            <a:r>
              <a:rPr lang="vi-VN" sz="1800" i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em xin chân thanh </a:t>
            </a:r>
            <a:r>
              <a:rPr lang="vi-VN" sz="1800" i="1" err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cảm</a:t>
            </a:r>
            <a:r>
              <a:rPr lang="vi-VN" sz="1800" i="1"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 ơn!</a:t>
            </a:r>
            <a:endParaRPr lang="vi-VN" sz="1800">
              <a:solidFill>
                <a:schemeClr val="accent4">
                  <a:lumMod val="20000"/>
                  <a:lumOff val="80000"/>
                </a:schemeClr>
              </a:solidFill>
              <a:effectLst/>
              <a:latin typeface="Roboto Mono" panose="020B0604020202020204" charset="0"/>
              <a:ea typeface="Roboto Mono" panose="020B0604020202020204" charset="0"/>
              <a:cs typeface="Times New Roman" panose="02020603050405020304" pitchFamily="18" charset="0"/>
            </a:endParaRPr>
          </a:p>
          <a:p>
            <a:endParaRPr lang="vi-VN"/>
          </a:p>
        </p:txBody>
      </p:sp>
      <p:sp>
        <p:nvSpPr>
          <p:cNvPr id="6" name="Tiêu đề 5">
            <a:extLst>
              <a:ext uri="{FF2B5EF4-FFF2-40B4-BE49-F238E27FC236}">
                <a16:creationId xmlns:a16="http://schemas.microsoft.com/office/drawing/2014/main" id="{4C22EEED-48B2-4556-B968-3A5954A79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313" y="703674"/>
            <a:ext cx="7905029" cy="1131565"/>
          </a:xfrm>
        </p:spPr>
        <p:txBody>
          <a:bodyPr/>
          <a:lstStyle/>
          <a:p>
            <a:r>
              <a:rPr lang="vi-VN" sz="480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Lời</a:t>
            </a:r>
            <a:r>
              <a:rPr lang="vi-VN" sz="480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vi-VN" sz="480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cảm</a:t>
            </a:r>
            <a:r>
              <a:rPr lang="vi-VN" sz="4800">
                <a:solidFill>
                  <a:schemeClr val="accent6">
                    <a:lumMod val="40000"/>
                    <a:lumOff val="60000"/>
                  </a:schemeClr>
                </a:solidFill>
              </a:rPr>
              <a:t> ơn</a:t>
            </a: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85DEF9A8-22B0-4D10-BCB1-6E2CEDB4D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6149">
            <a:off x="5637105" y="387956"/>
            <a:ext cx="2167493" cy="1337749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540D4095-C45B-48A4-BD29-76FD48270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119" y="3447727"/>
            <a:ext cx="120015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0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4"/>
          <p:cNvSpPr/>
          <p:nvPr/>
        </p:nvSpPr>
        <p:spPr>
          <a:xfrm>
            <a:off x="3440232" y="661698"/>
            <a:ext cx="2369488" cy="162724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44"/>
          <p:cNvSpPr txBox="1">
            <a:spLocks noGrp="1"/>
          </p:cNvSpPr>
          <p:nvPr>
            <p:ph type="title"/>
          </p:nvPr>
        </p:nvSpPr>
        <p:spPr>
          <a:xfrm>
            <a:off x="2660904" y="2277159"/>
            <a:ext cx="3933222" cy="11099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9600" err="1"/>
              <a:t>Thanks</a:t>
            </a:r>
            <a:endParaRPr sz="9600"/>
          </a:p>
        </p:txBody>
      </p:sp>
      <p:sp>
        <p:nvSpPr>
          <p:cNvPr id="743" name="Google Shape;743;p44"/>
          <p:cNvSpPr txBox="1">
            <a:spLocks noGrp="1"/>
          </p:cNvSpPr>
          <p:nvPr>
            <p:ph type="subTitle" idx="1"/>
          </p:nvPr>
        </p:nvSpPr>
        <p:spPr>
          <a:xfrm>
            <a:off x="2166656" y="3387155"/>
            <a:ext cx="5195351" cy="942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vi-VN" err="1"/>
              <a:t>Giám</a:t>
            </a:r>
            <a:r>
              <a:rPr lang="vi-VN"/>
              <a:t> </a:t>
            </a:r>
            <a:r>
              <a:rPr lang="vi-VN" err="1"/>
              <a:t>đốc</a:t>
            </a:r>
            <a:r>
              <a:rPr lang="vi-VN"/>
              <a:t> </a:t>
            </a:r>
            <a:r>
              <a:rPr lang="vi-VN" err="1"/>
              <a:t>sản</a:t>
            </a:r>
            <a:r>
              <a:rPr lang="vi-VN"/>
              <a:t> </a:t>
            </a:r>
            <a:r>
              <a:rPr lang="vi-VN" err="1"/>
              <a:t>xuất:Trường</a:t>
            </a:r>
            <a:r>
              <a:rPr lang="vi-VN"/>
              <a:t>(</a:t>
            </a:r>
            <a:r>
              <a:rPr lang="vi-VN" err="1"/>
              <a:t>Sếp</a:t>
            </a:r>
            <a:r>
              <a:rPr lang="vi-VN"/>
              <a:t>)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vi-VN"/>
              <a:t>Chăm xe kiêm </a:t>
            </a:r>
            <a:r>
              <a:rPr lang="vi-VN" err="1"/>
              <a:t>vệ</a:t>
            </a:r>
            <a:r>
              <a:rPr lang="vi-VN"/>
              <a:t> </a:t>
            </a:r>
            <a:r>
              <a:rPr lang="vi-VN" err="1"/>
              <a:t>sĩ</a:t>
            </a:r>
            <a:r>
              <a:rPr lang="vi-VN"/>
              <a:t>: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vi-VN"/>
              <a:t>Quân(</a:t>
            </a:r>
            <a:r>
              <a:rPr lang="vi-VN" err="1"/>
              <a:t>Quý</a:t>
            </a:r>
            <a:r>
              <a:rPr lang="vi-VN"/>
              <a:t> </a:t>
            </a:r>
            <a:r>
              <a:rPr lang="vi-VN" err="1"/>
              <a:t>tộc</a:t>
            </a:r>
            <a:r>
              <a:rPr lang="vi-VN"/>
              <a:t>), </a:t>
            </a:r>
            <a:r>
              <a:rPr lang="vi-VN" err="1"/>
              <a:t>Toản</a:t>
            </a:r>
            <a:r>
              <a:rPr lang="vi-VN"/>
              <a:t>(</a:t>
            </a:r>
            <a:r>
              <a:rPr lang="vi-VN" err="1"/>
              <a:t>Tiền</a:t>
            </a:r>
            <a:r>
              <a:rPr lang="vi-VN"/>
              <a:t> </a:t>
            </a:r>
            <a:r>
              <a:rPr lang="vi-VN" err="1"/>
              <a:t>tỉ</a:t>
            </a:r>
            <a:r>
              <a:rPr lang="vi-VN"/>
              <a:t>), </a:t>
            </a:r>
            <a:r>
              <a:rPr lang="vi-VN" err="1"/>
              <a:t>Lực</a:t>
            </a:r>
            <a:r>
              <a:rPr lang="vi-VN"/>
              <a:t>(</a:t>
            </a:r>
            <a:r>
              <a:rPr lang="vi-VN" err="1"/>
              <a:t>Dũng</a:t>
            </a:r>
            <a:r>
              <a:rPr lang="vi-VN"/>
              <a:t> </a:t>
            </a:r>
            <a:r>
              <a:rPr lang="vi-VN" err="1"/>
              <a:t>sĩ</a:t>
            </a:r>
            <a:r>
              <a:rPr lang="vi-VN"/>
              <a:t>), </a:t>
            </a:r>
            <a:r>
              <a:rPr lang="vi-VN" err="1"/>
              <a:t>Trịnh</a:t>
            </a:r>
            <a:r>
              <a:rPr lang="vi-VN"/>
              <a:t>(Đô la)</a:t>
            </a:r>
            <a:endParaRPr/>
          </a:p>
        </p:txBody>
      </p:sp>
      <p:grpSp>
        <p:nvGrpSpPr>
          <p:cNvPr id="745" name="Google Shape;745;p44"/>
          <p:cNvGrpSpPr/>
          <p:nvPr/>
        </p:nvGrpSpPr>
        <p:grpSpPr>
          <a:xfrm>
            <a:off x="719998" y="3792485"/>
            <a:ext cx="521962" cy="758711"/>
            <a:chOff x="2446425" y="1033300"/>
            <a:chExt cx="1176650" cy="1710350"/>
          </a:xfrm>
        </p:grpSpPr>
        <p:sp>
          <p:nvSpPr>
            <p:cNvPr id="746" name="Google Shape;746;p44"/>
            <p:cNvSpPr/>
            <p:nvPr/>
          </p:nvSpPr>
          <p:spPr>
            <a:xfrm>
              <a:off x="2556250" y="1262475"/>
              <a:ext cx="892400" cy="1443975"/>
            </a:xfrm>
            <a:custGeom>
              <a:avLst/>
              <a:gdLst/>
              <a:ahLst/>
              <a:cxnLst/>
              <a:rect l="l" t="t" r="r" b="b"/>
              <a:pathLst>
                <a:path w="35696" h="57759" extrusionOk="0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4"/>
            <p:cNvSpPr/>
            <p:nvPr/>
          </p:nvSpPr>
          <p:spPr>
            <a:xfrm>
              <a:off x="2519050" y="1225275"/>
              <a:ext cx="966825" cy="1518375"/>
            </a:xfrm>
            <a:custGeom>
              <a:avLst/>
              <a:gdLst/>
              <a:ahLst/>
              <a:cxnLst/>
              <a:rect l="l" t="t" r="r" b="b"/>
              <a:pathLst>
                <a:path w="38673" h="60735" extrusionOk="0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4"/>
            <p:cNvSpPr/>
            <p:nvPr/>
          </p:nvSpPr>
          <p:spPr>
            <a:xfrm>
              <a:off x="2483625" y="1070500"/>
              <a:ext cx="1108150" cy="1067600"/>
            </a:xfrm>
            <a:custGeom>
              <a:avLst/>
              <a:gdLst/>
              <a:ahLst/>
              <a:cxnLst/>
              <a:rect l="l" t="t" r="r" b="b"/>
              <a:pathLst>
                <a:path w="44326" h="42704" extrusionOk="0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4"/>
            <p:cNvSpPr/>
            <p:nvPr/>
          </p:nvSpPr>
          <p:spPr>
            <a:xfrm>
              <a:off x="2446425" y="1033300"/>
              <a:ext cx="1176650" cy="1141825"/>
            </a:xfrm>
            <a:custGeom>
              <a:avLst/>
              <a:gdLst/>
              <a:ahLst/>
              <a:cxnLst/>
              <a:rect l="l" t="t" r="r" b="b"/>
              <a:pathLst>
                <a:path w="47066" h="45673" extrusionOk="0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4"/>
            <p:cNvSpPr/>
            <p:nvPr/>
          </p:nvSpPr>
          <p:spPr>
            <a:xfrm>
              <a:off x="2752425" y="1328875"/>
              <a:ext cx="702175" cy="389350"/>
            </a:xfrm>
            <a:custGeom>
              <a:avLst/>
              <a:gdLst/>
              <a:ahLst/>
              <a:cxnLst/>
              <a:rect l="l" t="t" r="r" b="b"/>
              <a:pathLst>
                <a:path w="28087" h="15574" extrusionOk="0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4"/>
            <p:cNvSpPr/>
            <p:nvPr/>
          </p:nvSpPr>
          <p:spPr>
            <a:xfrm>
              <a:off x="2715200" y="1291650"/>
              <a:ext cx="779600" cy="463800"/>
            </a:xfrm>
            <a:custGeom>
              <a:avLst/>
              <a:gdLst/>
              <a:ahLst/>
              <a:cxnLst/>
              <a:rect l="l" t="t" r="r" b="b"/>
              <a:pathLst>
                <a:path w="31184" h="18552" extrusionOk="0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" name="Google Shape;752;p44"/>
          <p:cNvGrpSpPr/>
          <p:nvPr/>
        </p:nvGrpSpPr>
        <p:grpSpPr>
          <a:xfrm>
            <a:off x="662838" y="2773913"/>
            <a:ext cx="926731" cy="1011249"/>
            <a:chOff x="5316699" y="4268950"/>
            <a:chExt cx="926731" cy="1011249"/>
          </a:xfrm>
        </p:grpSpPr>
        <p:sp>
          <p:nvSpPr>
            <p:cNvPr id="753" name="Google Shape;753;p44"/>
            <p:cNvSpPr/>
            <p:nvPr/>
          </p:nvSpPr>
          <p:spPr>
            <a:xfrm>
              <a:off x="5434502" y="4414627"/>
              <a:ext cx="785109" cy="843927"/>
            </a:xfrm>
            <a:custGeom>
              <a:avLst/>
              <a:gdLst/>
              <a:ahLst/>
              <a:cxnLst/>
              <a:rect l="l" t="t" r="r" b="b"/>
              <a:pathLst>
                <a:path w="53793" h="57823" extrusionOk="0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4"/>
            <p:cNvSpPr/>
            <p:nvPr/>
          </p:nvSpPr>
          <p:spPr>
            <a:xfrm>
              <a:off x="5427730" y="4392911"/>
              <a:ext cx="815700" cy="887288"/>
            </a:xfrm>
            <a:custGeom>
              <a:avLst/>
              <a:gdLst/>
              <a:ahLst/>
              <a:cxnLst/>
              <a:rect l="l" t="t" r="r" b="b"/>
              <a:pathLst>
                <a:path w="55889" h="60794" extrusionOk="0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4"/>
            <p:cNvSpPr/>
            <p:nvPr/>
          </p:nvSpPr>
          <p:spPr>
            <a:xfrm>
              <a:off x="5341187" y="4290724"/>
              <a:ext cx="731078" cy="616551"/>
            </a:xfrm>
            <a:custGeom>
              <a:avLst/>
              <a:gdLst/>
              <a:ahLst/>
              <a:cxnLst/>
              <a:rect l="l" t="t" r="r" b="b"/>
              <a:pathLst>
                <a:path w="50091" h="42244" extrusionOk="0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4"/>
            <p:cNvSpPr/>
            <p:nvPr/>
          </p:nvSpPr>
          <p:spPr>
            <a:xfrm>
              <a:off x="5316699" y="4268950"/>
              <a:ext cx="735413" cy="660073"/>
            </a:xfrm>
            <a:custGeom>
              <a:avLst/>
              <a:gdLst/>
              <a:ahLst/>
              <a:cxnLst/>
              <a:rect l="l" t="t" r="r" b="b"/>
              <a:pathLst>
                <a:path w="50388" h="45226" extrusionOk="0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4"/>
            <p:cNvSpPr/>
            <p:nvPr/>
          </p:nvSpPr>
          <p:spPr>
            <a:xfrm>
              <a:off x="5535974" y="4347889"/>
              <a:ext cx="429575" cy="310830"/>
            </a:xfrm>
            <a:custGeom>
              <a:avLst/>
              <a:gdLst/>
              <a:ahLst/>
              <a:cxnLst/>
              <a:rect l="l" t="t" r="r" b="b"/>
              <a:pathLst>
                <a:path w="29433" h="21297" extrusionOk="0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4"/>
            <p:cNvSpPr/>
            <p:nvPr/>
          </p:nvSpPr>
          <p:spPr>
            <a:xfrm>
              <a:off x="5525904" y="4326873"/>
              <a:ext cx="462764" cy="353651"/>
            </a:xfrm>
            <a:custGeom>
              <a:avLst/>
              <a:gdLst/>
              <a:ahLst/>
              <a:cxnLst/>
              <a:rect l="l" t="t" r="r" b="b"/>
              <a:pathLst>
                <a:path w="31707" h="24231" extrusionOk="0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" name="Google Shape;759;p44"/>
          <p:cNvGrpSpPr/>
          <p:nvPr/>
        </p:nvGrpSpPr>
        <p:grpSpPr>
          <a:xfrm>
            <a:off x="1267887" y="2165355"/>
            <a:ext cx="719514" cy="785033"/>
            <a:chOff x="5316699" y="4268950"/>
            <a:chExt cx="926731" cy="1011249"/>
          </a:xfrm>
        </p:grpSpPr>
        <p:sp>
          <p:nvSpPr>
            <p:cNvPr id="760" name="Google Shape;760;p44"/>
            <p:cNvSpPr/>
            <p:nvPr/>
          </p:nvSpPr>
          <p:spPr>
            <a:xfrm>
              <a:off x="5434502" y="4414627"/>
              <a:ext cx="785109" cy="843927"/>
            </a:xfrm>
            <a:custGeom>
              <a:avLst/>
              <a:gdLst/>
              <a:ahLst/>
              <a:cxnLst/>
              <a:rect l="l" t="t" r="r" b="b"/>
              <a:pathLst>
                <a:path w="53793" h="57823" extrusionOk="0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4"/>
            <p:cNvSpPr/>
            <p:nvPr/>
          </p:nvSpPr>
          <p:spPr>
            <a:xfrm>
              <a:off x="5427730" y="4392911"/>
              <a:ext cx="815700" cy="887288"/>
            </a:xfrm>
            <a:custGeom>
              <a:avLst/>
              <a:gdLst/>
              <a:ahLst/>
              <a:cxnLst/>
              <a:rect l="l" t="t" r="r" b="b"/>
              <a:pathLst>
                <a:path w="55889" h="60794" extrusionOk="0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4"/>
            <p:cNvSpPr/>
            <p:nvPr/>
          </p:nvSpPr>
          <p:spPr>
            <a:xfrm>
              <a:off x="5341187" y="4290724"/>
              <a:ext cx="731078" cy="616551"/>
            </a:xfrm>
            <a:custGeom>
              <a:avLst/>
              <a:gdLst/>
              <a:ahLst/>
              <a:cxnLst/>
              <a:rect l="l" t="t" r="r" b="b"/>
              <a:pathLst>
                <a:path w="50091" h="42244" extrusionOk="0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4"/>
            <p:cNvSpPr/>
            <p:nvPr/>
          </p:nvSpPr>
          <p:spPr>
            <a:xfrm>
              <a:off x="5316699" y="4268950"/>
              <a:ext cx="735413" cy="660073"/>
            </a:xfrm>
            <a:custGeom>
              <a:avLst/>
              <a:gdLst/>
              <a:ahLst/>
              <a:cxnLst/>
              <a:rect l="l" t="t" r="r" b="b"/>
              <a:pathLst>
                <a:path w="50388" h="45226" extrusionOk="0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4"/>
            <p:cNvSpPr/>
            <p:nvPr/>
          </p:nvSpPr>
          <p:spPr>
            <a:xfrm>
              <a:off x="5535974" y="4347889"/>
              <a:ext cx="429575" cy="310830"/>
            </a:xfrm>
            <a:custGeom>
              <a:avLst/>
              <a:gdLst/>
              <a:ahLst/>
              <a:cxnLst/>
              <a:rect l="l" t="t" r="r" b="b"/>
              <a:pathLst>
                <a:path w="29433" h="21297" extrusionOk="0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4"/>
            <p:cNvSpPr/>
            <p:nvPr/>
          </p:nvSpPr>
          <p:spPr>
            <a:xfrm>
              <a:off x="5525904" y="4326873"/>
              <a:ext cx="462764" cy="353651"/>
            </a:xfrm>
            <a:custGeom>
              <a:avLst/>
              <a:gdLst/>
              <a:ahLst/>
              <a:cxnLst/>
              <a:rect l="l" t="t" r="r" b="b"/>
              <a:pathLst>
                <a:path w="31707" h="24231" extrusionOk="0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44"/>
          <p:cNvGrpSpPr/>
          <p:nvPr/>
        </p:nvGrpSpPr>
        <p:grpSpPr>
          <a:xfrm flipH="1">
            <a:off x="7083296" y="2009402"/>
            <a:ext cx="876317" cy="956035"/>
            <a:chOff x="5316699" y="4268950"/>
            <a:chExt cx="926731" cy="1011249"/>
          </a:xfrm>
        </p:grpSpPr>
        <p:sp>
          <p:nvSpPr>
            <p:cNvPr id="767" name="Google Shape;767;p44"/>
            <p:cNvSpPr/>
            <p:nvPr/>
          </p:nvSpPr>
          <p:spPr>
            <a:xfrm>
              <a:off x="5434502" y="4414627"/>
              <a:ext cx="785109" cy="843927"/>
            </a:xfrm>
            <a:custGeom>
              <a:avLst/>
              <a:gdLst/>
              <a:ahLst/>
              <a:cxnLst/>
              <a:rect l="l" t="t" r="r" b="b"/>
              <a:pathLst>
                <a:path w="53793" h="57823" extrusionOk="0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4"/>
            <p:cNvSpPr/>
            <p:nvPr/>
          </p:nvSpPr>
          <p:spPr>
            <a:xfrm>
              <a:off x="5427730" y="4392911"/>
              <a:ext cx="815700" cy="887288"/>
            </a:xfrm>
            <a:custGeom>
              <a:avLst/>
              <a:gdLst/>
              <a:ahLst/>
              <a:cxnLst/>
              <a:rect l="l" t="t" r="r" b="b"/>
              <a:pathLst>
                <a:path w="55889" h="60794" extrusionOk="0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4"/>
            <p:cNvSpPr/>
            <p:nvPr/>
          </p:nvSpPr>
          <p:spPr>
            <a:xfrm>
              <a:off x="5341187" y="4290724"/>
              <a:ext cx="731078" cy="616551"/>
            </a:xfrm>
            <a:custGeom>
              <a:avLst/>
              <a:gdLst/>
              <a:ahLst/>
              <a:cxnLst/>
              <a:rect l="l" t="t" r="r" b="b"/>
              <a:pathLst>
                <a:path w="50091" h="42244" extrusionOk="0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4"/>
            <p:cNvSpPr/>
            <p:nvPr/>
          </p:nvSpPr>
          <p:spPr>
            <a:xfrm>
              <a:off x="5316699" y="4268950"/>
              <a:ext cx="735413" cy="660073"/>
            </a:xfrm>
            <a:custGeom>
              <a:avLst/>
              <a:gdLst/>
              <a:ahLst/>
              <a:cxnLst/>
              <a:rect l="l" t="t" r="r" b="b"/>
              <a:pathLst>
                <a:path w="50388" h="45226" extrusionOk="0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4"/>
            <p:cNvSpPr/>
            <p:nvPr/>
          </p:nvSpPr>
          <p:spPr>
            <a:xfrm>
              <a:off x="5535974" y="4347889"/>
              <a:ext cx="429575" cy="310830"/>
            </a:xfrm>
            <a:custGeom>
              <a:avLst/>
              <a:gdLst/>
              <a:ahLst/>
              <a:cxnLst/>
              <a:rect l="l" t="t" r="r" b="b"/>
              <a:pathLst>
                <a:path w="29433" h="21297" extrusionOk="0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4"/>
            <p:cNvSpPr/>
            <p:nvPr/>
          </p:nvSpPr>
          <p:spPr>
            <a:xfrm>
              <a:off x="5525904" y="4326873"/>
              <a:ext cx="462764" cy="353651"/>
            </a:xfrm>
            <a:custGeom>
              <a:avLst/>
              <a:gdLst/>
              <a:ahLst/>
              <a:cxnLst/>
              <a:rect l="l" t="t" r="r" b="b"/>
              <a:pathLst>
                <a:path w="31707" h="24231" extrusionOk="0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3" name="Google Shape;773;p44"/>
          <p:cNvGrpSpPr/>
          <p:nvPr/>
        </p:nvGrpSpPr>
        <p:grpSpPr>
          <a:xfrm flipH="1">
            <a:off x="300272" y="304248"/>
            <a:ext cx="1001333" cy="1092352"/>
            <a:chOff x="5316699" y="4268950"/>
            <a:chExt cx="926731" cy="1011249"/>
          </a:xfrm>
        </p:grpSpPr>
        <p:sp>
          <p:nvSpPr>
            <p:cNvPr id="774" name="Google Shape;774;p44"/>
            <p:cNvSpPr/>
            <p:nvPr/>
          </p:nvSpPr>
          <p:spPr>
            <a:xfrm>
              <a:off x="5434502" y="4414627"/>
              <a:ext cx="785109" cy="843927"/>
            </a:xfrm>
            <a:custGeom>
              <a:avLst/>
              <a:gdLst/>
              <a:ahLst/>
              <a:cxnLst/>
              <a:rect l="l" t="t" r="r" b="b"/>
              <a:pathLst>
                <a:path w="53793" h="57823" extrusionOk="0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4"/>
            <p:cNvSpPr/>
            <p:nvPr/>
          </p:nvSpPr>
          <p:spPr>
            <a:xfrm>
              <a:off x="5427730" y="4392911"/>
              <a:ext cx="815700" cy="887288"/>
            </a:xfrm>
            <a:custGeom>
              <a:avLst/>
              <a:gdLst/>
              <a:ahLst/>
              <a:cxnLst/>
              <a:rect l="l" t="t" r="r" b="b"/>
              <a:pathLst>
                <a:path w="55889" h="60794" extrusionOk="0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4"/>
            <p:cNvSpPr/>
            <p:nvPr/>
          </p:nvSpPr>
          <p:spPr>
            <a:xfrm>
              <a:off x="5341187" y="4290724"/>
              <a:ext cx="731078" cy="616551"/>
            </a:xfrm>
            <a:custGeom>
              <a:avLst/>
              <a:gdLst/>
              <a:ahLst/>
              <a:cxnLst/>
              <a:rect l="l" t="t" r="r" b="b"/>
              <a:pathLst>
                <a:path w="50091" h="42244" extrusionOk="0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4"/>
            <p:cNvSpPr/>
            <p:nvPr/>
          </p:nvSpPr>
          <p:spPr>
            <a:xfrm>
              <a:off x="5316699" y="4268950"/>
              <a:ext cx="735413" cy="660073"/>
            </a:xfrm>
            <a:custGeom>
              <a:avLst/>
              <a:gdLst/>
              <a:ahLst/>
              <a:cxnLst/>
              <a:rect l="l" t="t" r="r" b="b"/>
              <a:pathLst>
                <a:path w="50388" h="45226" extrusionOk="0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4"/>
            <p:cNvSpPr/>
            <p:nvPr/>
          </p:nvSpPr>
          <p:spPr>
            <a:xfrm>
              <a:off x="5535974" y="4347889"/>
              <a:ext cx="429575" cy="310830"/>
            </a:xfrm>
            <a:custGeom>
              <a:avLst/>
              <a:gdLst/>
              <a:ahLst/>
              <a:cxnLst/>
              <a:rect l="l" t="t" r="r" b="b"/>
              <a:pathLst>
                <a:path w="29433" h="21297" extrusionOk="0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4"/>
            <p:cNvSpPr/>
            <p:nvPr/>
          </p:nvSpPr>
          <p:spPr>
            <a:xfrm>
              <a:off x="5525904" y="4326873"/>
              <a:ext cx="462764" cy="353651"/>
            </a:xfrm>
            <a:custGeom>
              <a:avLst/>
              <a:gdLst/>
              <a:ahLst/>
              <a:cxnLst/>
              <a:rect l="l" t="t" r="r" b="b"/>
              <a:pathLst>
                <a:path w="31707" h="24231" extrusionOk="0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44"/>
          <p:cNvGrpSpPr/>
          <p:nvPr/>
        </p:nvGrpSpPr>
        <p:grpSpPr>
          <a:xfrm>
            <a:off x="8063662" y="429030"/>
            <a:ext cx="719514" cy="785033"/>
            <a:chOff x="5316699" y="4268950"/>
            <a:chExt cx="926731" cy="1011249"/>
          </a:xfrm>
        </p:grpSpPr>
        <p:sp>
          <p:nvSpPr>
            <p:cNvPr id="781" name="Google Shape;781;p44"/>
            <p:cNvSpPr/>
            <p:nvPr/>
          </p:nvSpPr>
          <p:spPr>
            <a:xfrm>
              <a:off x="5434502" y="4414627"/>
              <a:ext cx="785109" cy="843927"/>
            </a:xfrm>
            <a:custGeom>
              <a:avLst/>
              <a:gdLst/>
              <a:ahLst/>
              <a:cxnLst/>
              <a:rect l="l" t="t" r="r" b="b"/>
              <a:pathLst>
                <a:path w="53793" h="57823" extrusionOk="0">
                  <a:moveTo>
                    <a:pt x="19562" y="1"/>
                  </a:moveTo>
                  <a:cubicBezTo>
                    <a:pt x="12728" y="1"/>
                    <a:pt x="6454" y="3763"/>
                    <a:pt x="3227" y="9788"/>
                  </a:cubicBezTo>
                  <a:cubicBezTo>
                    <a:pt x="0" y="15812"/>
                    <a:pt x="346" y="23111"/>
                    <a:pt x="4132" y="28802"/>
                  </a:cubicBezTo>
                  <a:lnTo>
                    <a:pt x="16979" y="53710"/>
                  </a:lnTo>
                  <a:cubicBezTo>
                    <a:pt x="18322" y="56322"/>
                    <a:pt x="20976" y="57822"/>
                    <a:pt x="23726" y="57822"/>
                  </a:cubicBezTo>
                  <a:cubicBezTo>
                    <a:pt x="24900" y="57822"/>
                    <a:pt x="26092" y="57549"/>
                    <a:pt x="27206" y="56972"/>
                  </a:cubicBezTo>
                  <a:cubicBezTo>
                    <a:pt x="30933" y="55055"/>
                    <a:pt x="32397" y="50471"/>
                    <a:pt x="30480" y="46745"/>
                  </a:cubicBezTo>
                  <a:lnTo>
                    <a:pt x="28945" y="41696"/>
                  </a:lnTo>
                  <a:cubicBezTo>
                    <a:pt x="31409" y="40934"/>
                    <a:pt x="33695" y="39660"/>
                    <a:pt x="35648" y="37958"/>
                  </a:cubicBezTo>
                  <a:cubicBezTo>
                    <a:pt x="38781" y="39989"/>
                    <a:pt x="42392" y="43032"/>
                    <a:pt x="46013" y="43032"/>
                  </a:cubicBezTo>
                  <a:cubicBezTo>
                    <a:pt x="47634" y="43032"/>
                    <a:pt x="49257" y="42422"/>
                    <a:pt x="50840" y="40839"/>
                  </a:cubicBezTo>
                  <a:cubicBezTo>
                    <a:pt x="53793" y="37875"/>
                    <a:pt x="53793" y="33076"/>
                    <a:pt x="50840" y="30100"/>
                  </a:cubicBezTo>
                  <a:lnTo>
                    <a:pt x="40017" y="19277"/>
                  </a:lnTo>
                  <a:cubicBezTo>
                    <a:pt x="39386" y="9609"/>
                    <a:pt x="29385" y="1"/>
                    <a:pt x="1956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4"/>
            <p:cNvSpPr/>
            <p:nvPr/>
          </p:nvSpPr>
          <p:spPr>
            <a:xfrm>
              <a:off x="5427730" y="4392911"/>
              <a:ext cx="815700" cy="887288"/>
            </a:xfrm>
            <a:custGeom>
              <a:avLst/>
              <a:gdLst/>
              <a:ahLst/>
              <a:cxnLst/>
              <a:rect l="l" t="t" r="r" b="b"/>
              <a:pathLst>
                <a:path w="55889" h="60794" extrusionOk="0">
                  <a:moveTo>
                    <a:pt x="20026" y="2977"/>
                  </a:moveTo>
                  <a:cubicBezTo>
                    <a:pt x="29016" y="2977"/>
                    <a:pt x="38410" y="11835"/>
                    <a:pt x="38993" y="20872"/>
                  </a:cubicBezTo>
                  <a:lnTo>
                    <a:pt x="39029" y="21432"/>
                  </a:lnTo>
                  <a:lnTo>
                    <a:pt x="50256" y="32647"/>
                  </a:lnTo>
                  <a:cubicBezTo>
                    <a:pt x="52626" y="35029"/>
                    <a:pt x="52626" y="38886"/>
                    <a:pt x="50256" y="41279"/>
                  </a:cubicBezTo>
                  <a:cubicBezTo>
                    <a:pt x="49026" y="42510"/>
                    <a:pt x="47789" y="43028"/>
                    <a:pt x="46479" y="43028"/>
                  </a:cubicBezTo>
                  <a:cubicBezTo>
                    <a:pt x="44227" y="43028"/>
                    <a:pt x="41757" y="41495"/>
                    <a:pt x="38731" y="39410"/>
                  </a:cubicBezTo>
                  <a:cubicBezTo>
                    <a:pt x="38112" y="38982"/>
                    <a:pt x="37517" y="38577"/>
                    <a:pt x="36921" y="38196"/>
                  </a:cubicBezTo>
                  <a:lnTo>
                    <a:pt x="35981" y="37577"/>
                  </a:lnTo>
                  <a:lnTo>
                    <a:pt x="35135" y="38327"/>
                  </a:lnTo>
                  <a:cubicBezTo>
                    <a:pt x="33338" y="39886"/>
                    <a:pt x="31242" y="41065"/>
                    <a:pt x="28980" y="41768"/>
                  </a:cubicBezTo>
                  <a:lnTo>
                    <a:pt x="27563" y="42208"/>
                  </a:lnTo>
                  <a:lnTo>
                    <a:pt x="29563" y="48792"/>
                  </a:lnTo>
                  <a:lnTo>
                    <a:pt x="29623" y="48911"/>
                  </a:lnTo>
                  <a:cubicBezTo>
                    <a:pt x="31171" y="51912"/>
                    <a:pt x="29992" y="55603"/>
                    <a:pt x="26992" y="57139"/>
                  </a:cubicBezTo>
                  <a:cubicBezTo>
                    <a:pt x="26096" y="57601"/>
                    <a:pt x="25138" y="57820"/>
                    <a:pt x="24195" y="57820"/>
                  </a:cubicBezTo>
                  <a:cubicBezTo>
                    <a:pt x="21979" y="57820"/>
                    <a:pt x="19842" y="56612"/>
                    <a:pt x="18764" y="54507"/>
                  </a:cubicBezTo>
                  <a:lnTo>
                    <a:pt x="5882" y="29540"/>
                  </a:lnTo>
                  <a:lnTo>
                    <a:pt x="5834" y="29468"/>
                  </a:lnTo>
                  <a:cubicBezTo>
                    <a:pt x="2346" y="24242"/>
                    <a:pt x="2024" y="17515"/>
                    <a:pt x="5001" y="11978"/>
                  </a:cubicBezTo>
                  <a:cubicBezTo>
                    <a:pt x="7965" y="6442"/>
                    <a:pt x="13740" y="2977"/>
                    <a:pt x="20026" y="2977"/>
                  </a:cubicBezTo>
                  <a:close/>
                  <a:moveTo>
                    <a:pt x="20026" y="1"/>
                  </a:moveTo>
                  <a:cubicBezTo>
                    <a:pt x="8989" y="1"/>
                    <a:pt x="12" y="8978"/>
                    <a:pt x="12" y="20027"/>
                  </a:cubicBezTo>
                  <a:cubicBezTo>
                    <a:pt x="0" y="23944"/>
                    <a:pt x="1143" y="27778"/>
                    <a:pt x="3310" y="31052"/>
                  </a:cubicBezTo>
                  <a:lnTo>
                    <a:pt x="16121" y="55876"/>
                  </a:lnTo>
                  <a:cubicBezTo>
                    <a:pt x="17217" y="58020"/>
                    <a:pt x="19133" y="59627"/>
                    <a:pt x="21431" y="60353"/>
                  </a:cubicBezTo>
                  <a:cubicBezTo>
                    <a:pt x="22324" y="60639"/>
                    <a:pt x="23265" y="60794"/>
                    <a:pt x="24217" y="60794"/>
                  </a:cubicBezTo>
                  <a:cubicBezTo>
                    <a:pt x="30944" y="60782"/>
                    <a:pt x="35326" y="53710"/>
                    <a:pt x="32326" y="47673"/>
                  </a:cubicBezTo>
                  <a:lnTo>
                    <a:pt x="31254" y="44125"/>
                  </a:lnTo>
                  <a:cubicBezTo>
                    <a:pt x="33028" y="43423"/>
                    <a:pt x="34695" y="42470"/>
                    <a:pt x="36195" y="41291"/>
                  </a:cubicBezTo>
                  <a:lnTo>
                    <a:pt x="37040" y="41875"/>
                  </a:lnTo>
                  <a:cubicBezTo>
                    <a:pt x="39160" y="43327"/>
                    <a:pt x="41565" y="44982"/>
                    <a:pt x="44089" y="45673"/>
                  </a:cubicBezTo>
                  <a:cubicBezTo>
                    <a:pt x="44911" y="45899"/>
                    <a:pt x="45709" y="46011"/>
                    <a:pt x="46482" y="46011"/>
                  </a:cubicBezTo>
                  <a:cubicBezTo>
                    <a:pt x="48642" y="46011"/>
                    <a:pt x="50607" y="45132"/>
                    <a:pt x="52352" y="43387"/>
                  </a:cubicBezTo>
                  <a:cubicBezTo>
                    <a:pt x="55888" y="39827"/>
                    <a:pt x="55888" y="34088"/>
                    <a:pt x="52352" y="30540"/>
                  </a:cubicBezTo>
                  <a:lnTo>
                    <a:pt x="41922" y="20098"/>
                  </a:lnTo>
                  <a:cubicBezTo>
                    <a:pt x="41446" y="15276"/>
                    <a:pt x="38838" y="10323"/>
                    <a:pt x="34731" y="6418"/>
                  </a:cubicBezTo>
                  <a:cubicBezTo>
                    <a:pt x="30421" y="2346"/>
                    <a:pt x="25063" y="1"/>
                    <a:pt x="200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4"/>
            <p:cNvSpPr/>
            <p:nvPr/>
          </p:nvSpPr>
          <p:spPr>
            <a:xfrm>
              <a:off x="5341187" y="4290724"/>
              <a:ext cx="731078" cy="616551"/>
            </a:xfrm>
            <a:custGeom>
              <a:avLst/>
              <a:gdLst/>
              <a:ahLst/>
              <a:cxnLst/>
              <a:rect l="l" t="t" r="r" b="b"/>
              <a:pathLst>
                <a:path w="50091" h="42244" extrusionOk="0">
                  <a:moveTo>
                    <a:pt x="24829" y="0"/>
                  </a:moveTo>
                  <a:cubicBezTo>
                    <a:pt x="19953" y="0"/>
                    <a:pt x="15002" y="1643"/>
                    <a:pt x="10824" y="4895"/>
                  </a:cubicBezTo>
                  <a:cubicBezTo>
                    <a:pt x="1644" y="12051"/>
                    <a:pt x="1" y="25290"/>
                    <a:pt x="7156" y="34458"/>
                  </a:cubicBezTo>
                  <a:cubicBezTo>
                    <a:pt x="11252" y="39721"/>
                    <a:pt x="17346" y="42244"/>
                    <a:pt x="23533" y="42244"/>
                  </a:cubicBezTo>
                  <a:cubicBezTo>
                    <a:pt x="28140" y="42244"/>
                    <a:pt x="32797" y="40845"/>
                    <a:pt x="36720" y="38137"/>
                  </a:cubicBezTo>
                  <a:cubicBezTo>
                    <a:pt x="50090" y="28898"/>
                    <a:pt x="48388" y="16087"/>
                    <a:pt x="40565" y="7122"/>
                  </a:cubicBezTo>
                  <a:cubicBezTo>
                    <a:pt x="36395" y="2354"/>
                    <a:pt x="30665" y="0"/>
                    <a:pt x="248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4"/>
            <p:cNvSpPr/>
            <p:nvPr/>
          </p:nvSpPr>
          <p:spPr>
            <a:xfrm>
              <a:off x="5316699" y="4268950"/>
              <a:ext cx="735413" cy="660073"/>
            </a:xfrm>
            <a:custGeom>
              <a:avLst/>
              <a:gdLst/>
              <a:ahLst/>
              <a:cxnLst/>
              <a:rect l="l" t="t" r="r" b="b"/>
              <a:pathLst>
                <a:path w="50388" h="45226" extrusionOk="0">
                  <a:moveTo>
                    <a:pt x="26573" y="2958"/>
                  </a:moveTo>
                  <a:cubicBezTo>
                    <a:pt x="32163" y="2958"/>
                    <a:pt x="37463" y="5384"/>
                    <a:pt x="41124" y="9602"/>
                  </a:cubicBezTo>
                  <a:cubicBezTo>
                    <a:pt x="45351" y="14448"/>
                    <a:pt x="47327" y="19948"/>
                    <a:pt x="46684" y="25104"/>
                  </a:cubicBezTo>
                  <a:cubicBezTo>
                    <a:pt x="46053" y="30188"/>
                    <a:pt x="42970" y="34664"/>
                    <a:pt x="37552" y="38403"/>
                  </a:cubicBezTo>
                  <a:cubicBezTo>
                    <a:pt x="33765" y="41024"/>
                    <a:pt x="29454" y="42295"/>
                    <a:pt x="25254" y="42295"/>
                  </a:cubicBezTo>
                  <a:cubicBezTo>
                    <a:pt x="19379" y="42295"/>
                    <a:pt x="13720" y="39808"/>
                    <a:pt x="10013" y="35045"/>
                  </a:cubicBezTo>
                  <a:cubicBezTo>
                    <a:pt x="3358" y="26521"/>
                    <a:pt x="4894" y="14221"/>
                    <a:pt x="13418" y="7566"/>
                  </a:cubicBezTo>
                  <a:cubicBezTo>
                    <a:pt x="17395" y="4470"/>
                    <a:pt x="21991" y="2958"/>
                    <a:pt x="26491" y="2958"/>
                  </a:cubicBezTo>
                  <a:cubicBezTo>
                    <a:pt x="26519" y="2958"/>
                    <a:pt x="26546" y="2958"/>
                    <a:pt x="26573" y="2958"/>
                  </a:cubicBezTo>
                  <a:close/>
                  <a:moveTo>
                    <a:pt x="26494" y="1"/>
                  </a:moveTo>
                  <a:cubicBezTo>
                    <a:pt x="21175" y="1"/>
                    <a:pt x="15935" y="1825"/>
                    <a:pt x="11585" y="5220"/>
                  </a:cubicBezTo>
                  <a:cubicBezTo>
                    <a:pt x="1762" y="12876"/>
                    <a:pt x="0" y="27044"/>
                    <a:pt x="7668" y="36867"/>
                  </a:cubicBezTo>
                  <a:cubicBezTo>
                    <a:pt x="11287" y="41534"/>
                    <a:pt x="16633" y="44451"/>
                    <a:pt x="22693" y="45094"/>
                  </a:cubicBezTo>
                  <a:cubicBezTo>
                    <a:pt x="23539" y="45178"/>
                    <a:pt x="24396" y="45225"/>
                    <a:pt x="25253" y="45225"/>
                  </a:cubicBezTo>
                  <a:cubicBezTo>
                    <a:pt x="30254" y="45225"/>
                    <a:pt x="35123" y="43689"/>
                    <a:pt x="39243" y="40856"/>
                  </a:cubicBezTo>
                  <a:cubicBezTo>
                    <a:pt x="45303" y="36665"/>
                    <a:pt x="48899" y="31343"/>
                    <a:pt x="49637" y="25473"/>
                  </a:cubicBezTo>
                  <a:cubicBezTo>
                    <a:pt x="50387" y="19460"/>
                    <a:pt x="48161" y="13126"/>
                    <a:pt x="43363" y="7637"/>
                  </a:cubicBezTo>
                  <a:cubicBezTo>
                    <a:pt x="39481" y="3161"/>
                    <a:pt x="33969" y="434"/>
                    <a:pt x="28051" y="53"/>
                  </a:cubicBezTo>
                  <a:cubicBezTo>
                    <a:pt x="27532" y="18"/>
                    <a:pt x="27013" y="1"/>
                    <a:pt x="264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4"/>
            <p:cNvSpPr/>
            <p:nvPr/>
          </p:nvSpPr>
          <p:spPr>
            <a:xfrm>
              <a:off x="5535974" y="4347889"/>
              <a:ext cx="429575" cy="310830"/>
            </a:xfrm>
            <a:custGeom>
              <a:avLst/>
              <a:gdLst/>
              <a:ahLst/>
              <a:cxnLst/>
              <a:rect l="l" t="t" r="r" b="b"/>
              <a:pathLst>
                <a:path w="29433" h="21297" extrusionOk="0">
                  <a:moveTo>
                    <a:pt x="20542" y="1"/>
                  </a:moveTo>
                  <a:cubicBezTo>
                    <a:pt x="19345" y="1"/>
                    <a:pt x="18130" y="277"/>
                    <a:pt x="16991" y="859"/>
                  </a:cubicBezTo>
                  <a:lnTo>
                    <a:pt x="5859" y="6598"/>
                  </a:lnTo>
                  <a:cubicBezTo>
                    <a:pt x="1" y="9622"/>
                    <a:pt x="548" y="13277"/>
                    <a:pt x="2513" y="17087"/>
                  </a:cubicBezTo>
                  <a:cubicBezTo>
                    <a:pt x="3900" y="19761"/>
                    <a:pt x="6623" y="21297"/>
                    <a:pt x="9445" y="21297"/>
                  </a:cubicBezTo>
                  <a:cubicBezTo>
                    <a:pt x="10645" y="21297"/>
                    <a:pt x="11862" y="21019"/>
                    <a:pt x="13002" y="20433"/>
                  </a:cubicBezTo>
                  <a:lnTo>
                    <a:pt x="24123" y="14694"/>
                  </a:lnTo>
                  <a:cubicBezTo>
                    <a:pt x="27933" y="12718"/>
                    <a:pt x="29433" y="8027"/>
                    <a:pt x="27468" y="4217"/>
                  </a:cubicBezTo>
                  <a:cubicBezTo>
                    <a:pt x="26081" y="1534"/>
                    <a:pt x="23362" y="1"/>
                    <a:pt x="205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4"/>
            <p:cNvSpPr/>
            <p:nvPr/>
          </p:nvSpPr>
          <p:spPr>
            <a:xfrm>
              <a:off x="5525904" y="4326873"/>
              <a:ext cx="462764" cy="353651"/>
            </a:xfrm>
            <a:custGeom>
              <a:avLst/>
              <a:gdLst/>
              <a:ahLst/>
              <a:cxnLst/>
              <a:rect l="l" t="t" r="r" b="b"/>
              <a:pathLst>
                <a:path w="31707" h="24231" extrusionOk="0">
                  <a:moveTo>
                    <a:pt x="21267" y="2930"/>
                  </a:moveTo>
                  <a:cubicBezTo>
                    <a:pt x="24161" y="2930"/>
                    <a:pt x="26684" y="4915"/>
                    <a:pt x="27361" y="7728"/>
                  </a:cubicBezTo>
                  <a:cubicBezTo>
                    <a:pt x="28051" y="10550"/>
                    <a:pt x="26718" y="13479"/>
                    <a:pt x="24134" y="14813"/>
                  </a:cubicBezTo>
                  <a:lnTo>
                    <a:pt x="13002" y="20551"/>
                  </a:lnTo>
                  <a:cubicBezTo>
                    <a:pt x="12080" y="21028"/>
                    <a:pt x="11095" y="21254"/>
                    <a:pt x="10124" y="21254"/>
                  </a:cubicBezTo>
                  <a:cubicBezTo>
                    <a:pt x="7845" y="21254"/>
                    <a:pt x="5643" y="20011"/>
                    <a:pt x="4525" y="17849"/>
                  </a:cubicBezTo>
                  <a:cubicBezTo>
                    <a:pt x="3524" y="15908"/>
                    <a:pt x="3167" y="14455"/>
                    <a:pt x="3405" y="13289"/>
                  </a:cubicBezTo>
                  <a:cubicBezTo>
                    <a:pt x="3691" y="11824"/>
                    <a:pt x="4941" y="10550"/>
                    <a:pt x="7227" y="9371"/>
                  </a:cubicBezTo>
                  <a:lnTo>
                    <a:pt x="18360" y="3633"/>
                  </a:lnTo>
                  <a:cubicBezTo>
                    <a:pt x="19253" y="3168"/>
                    <a:pt x="20229" y="2930"/>
                    <a:pt x="21241" y="2930"/>
                  </a:cubicBezTo>
                  <a:cubicBezTo>
                    <a:pt x="21250" y="2930"/>
                    <a:pt x="21258" y="2930"/>
                    <a:pt x="21267" y="2930"/>
                  </a:cubicBezTo>
                  <a:close/>
                  <a:moveTo>
                    <a:pt x="21129" y="1"/>
                  </a:moveTo>
                  <a:cubicBezTo>
                    <a:pt x="19736" y="1"/>
                    <a:pt x="18322" y="315"/>
                    <a:pt x="16990" y="977"/>
                  </a:cubicBezTo>
                  <a:lnTo>
                    <a:pt x="5870" y="6716"/>
                  </a:lnTo>
                  <a:cubicBezTo>
                    <a:pt x="2715" y="8347"/>
                    <a:pt x="953" y="10300"/>
                    <a:pt x="476" y="12705"/>
                  </a:cubicBezTo>
                  <a:cubicBezTo>
                    <a:pt x="0" y="15158"/>
                    <a:pt x="1048" y="17599"/>
                    <a:pt x="1881" y="19206"/>
                  </a:cubicBezTo>
                  <a:cubicBezTo>
                    <a:pt x="3477" y="22290"/>
                    <a:pt x="6656" y="24230"/>
                    <a:pt x="10132" y="24230"/>
                  </a:cubicBezTo>
                  <a:cubicBezTo>
                    <a:pt x="11609" y="24230"/>
                    <a:pt x="13061" y="23873"/>
                    <a:pt x="14371" y="23194"/>
                  </a:cubicBezTo>
                  <a:lnTo>
                    <a:pt x="25491" y="17456"/>
                  </a:lnTo>
                  <a:cubicBezTo>
                    <a:pt x="29980" y="15074"/>
                    <a:pt x="31707" y="9538"/>
                    <a:pt x="29385" y="5026"/>
                  </a:cubicBezTo>
                  <a:cubicBezTo>
                    <a:pt x="27734" y="1834"/>
                    <a:pt x="24494" y="1"/>
                    <a:pt x="21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" name="Google Shape;787;p44"/>
          <p:cNvGrpSpPr/>
          <p:nvPr/>
        </p:nvGrpSpPr>
        <p:grpSpPr>
          <a:xfrm flipH="1">
            <a:off x="7902048" y="3792485"/>
            <a:ext cx="521962" cy="758711"/>
            <a:chOff x="2446425" y="1033300"/>
            <a:chExt cx="1176650" cy="1710350"/>
          </a:xfrm>
        </p:grpSpPr>
        <p:sp>
          <p:nvSpPr>
            <p:cNvPr id="788" name="Google Shape;788;p44"/>
            <p:cNvSpPr/>
            <p:nvPr/>
          </p:nvSpPr>
          <p:spPr>
            <a:xfrm>
              <a:off x="2556250" y="1262475"/>
              <a:ext cx="892400" cy="1443975"/>
            </a:xfrm>
            <a:custGeom>
              <a:avLst/>
              <a:gdLst/>
              <a:ahLst/>
              <a:cxnLst/>
              <a:rect l="l" t="t" r="r" b="b"/>
              <a:pathLst>
                <a:path w="35696" h="57759" extrusionOk="0">
                  <a:moveTo>
                    <a:pt x="17848" y="1"/>
                  </a:moveTo>
                  <a:cubicBezTo>
                    <a:pt x="2870" y="1"/>
                    <a:pt x="1" y="8300"/>
                    <a:pt x="1" y="18539"/>
                  </a:cubicBezTo>
                  <a:lnTo>
                    <a:pt x="1" y="18682"/>
                  </a:lnTo>
                  <a:lnTo>
                    <a:pt x="1" y="18765"/>
                  </a:lnTo>
                  <a:lnTo>
                    <a:pt x="1" y="50162"/>
                  </a:lnTo>
                  <a:cubicBezTo>
                    <a:pt x="1" y="54341"/>
                    <a:pt x="3299" y="57758"/>
                    <a:pt x="7323" y="57758"/>
                  </a:cubicBezTo>
                  <a:cubicBezTo>
                    <a:pt x="11336" y="57758"/>
                    <a:pt x="15205" y="54329"/>
                    <a:pt x="15205" y="50162"/>
                  </a:cubicBezTo>
                  <a:lnTo>
                    <a:pt x="15205" y="45102"/>
                  </a:lnTo>
                  <a:cubicBezTo>
                    <a:pt x="16253" y="45304"/>
                    <a:pt x="16753" y="45399"/>
                    <a:pt x="17848" y="45399"/>
                  </a:cubicBezTo>
                  <a:cubicBezTo>
                    <a:pt x="18932" y="45399"/>
                    <a:pt x="20015" y="45304"/>
                    <a:pt x="21075" y="45102"/>
                  </a:cubicBezTo>
                  <a:lnTo>
                    <a:pt x="21075" y="47674"/>
                  </a:lnTo>
                  <a:cubicBezTo>
                    <a:pt x="21075" y="51853"/>
                    <a:pt x="24361" y="55270"/>
                    <a:pt x="28385" y="55270"/>
                  </a:cubicBezTo>
                  <a:cubicBezTo>
                    <a:pt x="32410" y="55270"/>
                    <a:pt x="35696" y="51841"/>
                    <a:pt x="35696" y="47674"/>
                  </a:cubicBezTo>
                  <a:lnTo>
                    <a:pt x="35696" y="16741"/>
                  </a:lnTo>
                  <a:cubicBezTo>
                    <a:pt x="35696" y="15693"/>
                    <a:pt x="35493" y="14658"/>
                    <a:pt x="35077" y="13693"/>
                  </a:cubicBezTo>
                  <a:cubicBezTo>
                    <a:pt x="33029" y="5811"/>
                    <a:pt x="26099" y="1"/>
                    <a:pt x="178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4"/>
            <p:cNvSpPr/>
            <p:nvPr/>
          </p:nvSpPr>
          <p:spPr>
            <a:xfrm>
              <a:off x="2519050" y="1225275"/>
              <a:ext cx="966825" cy="1518375"/>
            </a:xfrm>
            <a:custGeom>
              <a:avLst/>
              <a:gdLst/>
              <a:ahLst/>
              <a:cxnLst/>
              <a:rect l="l" t="t" r="r" b="b"/>
              <a:pathLst>
                <a:path w="38673" h="60735" extrusionOk="0">
                  <a:moveTo>
                    <a:pt x="19336" y="2977"/>
                  </a:moveTo>
                  <a:cubicBezTo>
                    <a:pt x="26706" y="2977"/>
                    <a:pt x="33207" y="8156"/>
                    <a:pt x="35124" y="15562"/>
                  </a:cubicBezTo>
                  <a:lnTo>
                    <a:pt x="35160" y="15669"/>
                  </a:lnTo>
                  <a:lnTo>
                    <a:pt x="35195" y="15765"/>
                  </a:lnTo>
                  <a:cubicBezTo>
                    <a:pt x="35529" y="16538"/>
                    <a:pt x="35696" y="17384"/>
                    <a:pt x="35696" y="18229"/>
                  </a:cubicBezTo>
                  <a:lnTo>
                    <a:pt x="35696" y="49162"/>
                  </a:lnTo>
                  <a:cubicBezTo>
                    <a:pt x="35696" y="52531"/>
                    <a:pt x="33088" y="55269"/>
                    <a:pt x="29873" y="55269"/>
                  </a:cubicBezTo>
                  <a:cubicBezTo>
                    <a:pt x="26659" y="55269"/>
                    <a:pt x="24051" y="52531"/>
                    <a:pt x="24051" y="49162"/>
                  </a:cubicBezTo>
                  <a:lnTo>
                    <a:pt x="24051" y="44804"/>
                  </a:lnTo>
                  <a:lnTo>
                    <a:pt x="22277" y="45137"/>
                  </a:lnTo>
                  <a:cubicBezTo>
                    <a:pt x="21313" y="45316"/>
                    <a:pt x="20325" y="45399"/>
                    <a:pt x="19336" y="45399"/>
                  </a:cubicBezTo>
                  <a:cubicBezTo>
                    <a:pt x="18431" y="45399"/>
                    <a:pt x="18039" y="45328"/>
                    <a:pt x="17098" y="45149"/>
                  </a:cubicBezTo>
                  <a:lnTo>
                    <a:pt x="15205" y="44792"/>
                  </a:lnTo>
                  <a:lnTo>
                    <a:pt x="15205" y="51662"/>
                  </a:lnTo>
                  <a:cubicBezTo>
                    <a:pt x="15205" y="54853"/>
                    <a:pt x="12157" y="57758"/>
                    <a:pt x="8811" y="57758"/>
                  </a:cubicBezTo>
                  <a:cubicBezTo>
                    <a:pt x="5597" y="57758"/>
                    <a:pt x="2977" y="55019"/>
                    <a:pt x="2977" y="51662"/>
                  </a:cubicBezTo>
                  <a:lnTo>
                    <a:pt x="2977" y="20265"/>
                  </a:lnTo>
                  <a:lnTo>
                    <a:pt x="2977" y="20194"/>
                  </a:lnTo>
                  <a:lnTo>
                    <a:pt x="2977" y="20027"/>
                  </a:lnTo>
                  <a:cubicBezTo>
                    <a:pt x="2977" y="14348"/>
                    <a:pt x="3930" y="10478"/>
                    <a:pt x="5978" y="7823"/>
                  </a:cubicBezTo>
                  <a:cubicBezTo>
                    <a:pt x="8502" y="4573"/>
                    <a:pt x="12871" y="2977"/>
                    <a:pt x="19336" y="2977"/>
                  </a:cubicBezTo>
                  <a:close/>
                  <a:moveTo>
                    <a:pt x="19336" y="1"/>
                  </a:moveTo>
                  <a:cubicBezTo>
                    <a:pt x="2203" y="1"/>
                    <a:pt x="1" y="10693"/>
                    <a:pt x="1" y="20015"/>
                  </a:cubicBezTo>
                  <a:lnTo>
                    <a:pt x="1" y="20170"/>
                  </a:lnTo>
                  <a:lnTo>
                    <a:pt x="1" y="20253"/>
                  </a:lnTo>
                  <a:lnTo>
                    <a:pt x="1" y="51662"/>
                  </a:lnTo>
                  <a:cubicBezTo>
                    <a:pt x="1" y="56662"/>
                    <a:pt x="3953" y="60734"/>
                    <a:pt x="8811" y="60734"/>
                  </a:cubicBezTo>
                  <a:cubicBezTo>
                    <a:pt x="13800" y="60734"/>
                    <a:pt x="18181" y="56496"/>
                    <a:pt x="18181" y="51650"/>
                  </a:cubicBezTo>
                  <a:lnTo>
                    <a:pt x="18181" y="48328"/>
                  </a:lnTo>
                  <a:cubicBezTo>
                    <a:pt x="18515" y="48364"/>
                    <a:pt x="18896" y="48376"/>
                    <a:pt x="19336" y="48376"/>
                  </a:cubicBezTo>
                  <a:cubicBezTo>
                    <a:pt x="19920" y="48376"/>
                    <a:pt x="20491" y="48352"/>
                    <a:pt x="21075" y="48304"/>
                  </a:cubicBezTo>
                  <a:lnTo>
                    <a:pt x="21075" y="49162"/>
                  </a:lnTo>
                  <a:cubicBezTo>
                    <a:pt x="21075" y="54174"/>
                    <a:pt x="25016" y="58246"/>
                    <a:pt x="29873" y="58246"/>
                  </a:cubicBezTo>
                  <a:cubicBezTo>
                    <a:pt x="34731" y="58246"/>
                    <a:pt x="38672" y="54174"/>
                    <a:pt x="38672" y="49162"/>
                  </a:cubicBezTo>
                  <a:lnTo>
                    <a:pt x="38672" y="18217"/>
                  </a:lnTo>
                  <a:cubicBezTo>
                    <a:pt x="38672" y="17015"/>
                    <a:pt x="38446" y="15812"/>
                    <a:pt x="37982" y="14705"/>
                  </a:cubicBezTo>
                  <a:cubicBezTo>
                    <a:pt x="35684" y="6037"/>
                    <a:pt x="28028" y="1"/>
                    <a:pt x="193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4"/>
            <p:cNvSpPr/>
            <p:nvPr/>
          </p:nvSpPr>
          <p:spPr>
            <a:xfrm>
              <a:off x="2483625" y="1070500"/>
              <a:ext cx="1108150" cy="1067600"/>
            </a:xfrm>
            <a:custGeom>
              <a:avLst/>
              <a:gdLst/>
              <a:ahLst/>
              <a:cxnLst/>
              <a:rect l="l" t="t" r="r" b="b"/>
              <a:pathLst>
                <a:path w="44326" h="42704" extrusionOk="0">
                  <a:moveTo>
                    <a:pt x="21313" y="0"/>
                  </a:moveTo>
                  <a:cubicBezTo>
                    <a:pt x="9538" y="0"/>
                    <a:pt x="1" y="9549"/>
                    <a:pt x="1" y="21325"/>
                  </a:cubicBezTo>
                  <a:cubicBezTo>
                    <a:pt x="1" y="33100"/>
                    <a:pt x="10038" y="41994"/>
                    <a:pt x="21313" y="42649"/>
                  </a:cubicBezTo>
                  <a:cubicBezTo>
                    <a:pt x="21956" y="42685"/>
                    <a:pt x="22584" y="42703"/>
                    <a:pt x="23197" y="42703"/>
                  </a:cubicBezTo>
                  <a:cubicBezTo>
                    <a:pt x="38250" y="42703"/>
                    <a:pt x="44325" y="31820"/>
                    <a:pt x="43685" y="20277"/>
                  </a:cubicBezTo>
                  <a:cubicBezTo>
                    <a:pt x="43018" y="8525"/>
                    <a:pt x="33088" y="0"/>
                    <a:pt x="213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2446425" y="1033300"/>
              <a:ext cx="1176650" cy="1141825"/>
            </a:xfrm>
            <a:custGeom>
              <a:avLst/>
              <a:gdLst/>
              <a:ahLst/>
              <a:cxnLst/>
              <a:rect l="l" t="t" r="r" b="b"/>
              <a:pathLst>
                <a:path w="47066" h="45673" extrusionOk="0">
                  <a:moveTo>
                    <a:pt x="22801" y="2977"/>
                  </a:moveTo>
                  <a:cubicBezTo>
                    <a:pt x="34100" y="2977"/>
                    <a:pt x="43089" y="11097"/>
                    <a:pt x="43685" y="21848"/>
                  </a:cubicBezTo>
                  <a:cubicBezTo>
                    <a:pt x="44042" y="28349"/>
                    <a:pt x="42196" y="33981"/>
                    <a:pt x="38470" y="37695"/>
                  </a:cubicBezTo>
                  <a:cubicBezTo>
                    <a:pt x="35144" y="41021"/>
                    <a:pt x="30526" y="42702"/>
                    <a:pt x="24722" y="42702"/>
                  </a:cubicBezTo>
                  <a:cubicBezTo>
                    <a:pt x="24126" y="42702"/>
                    <a:pt x="23517" y="42684"/>
                    <a:pt x="22896" y="42648"/>
                  </a:cubicBezTo>
                  <a:cubicBezTo>
                    <a:pt x="11728" y="42005"/>
                    <a:pt x="2977" y="33290"/>
                    <a:pt x="2977" y="22813"/>
                  </a:cubicBezTo>
                  <a:cubicBezTo>
                    <a:pt x="2977" y="11883"/>
                    <a:pt x="11871" y="2977"/>
                    <a:pt x="22801" y="2977"/>
                  </a:cubicBezTo>
                  <a:close/>
                  <a:moveTo>
                    <a:pt x="22801" y="0"/>
                  </a:moveTo>
                  <a:cubicBezTo>
                    <a:pt x="10228" y="0"/>
                    <a:pt x="0" y="10228"/>
                    <a:pt x="0" y="22801"/>
                  </a:cubicBezTo>
                  <a:cubicBezTo>
                    <a:pt x="0" y="28789"/>
                    <a:pt x="2441" y="34433"/>
                    <a:pt x="6882" y="38707"/>
                  </a:cubicBezTo>
                  <a:cubicBezTo>
                    <a:pt x="11169" y="42827"/>
                    <a:pt x="16788" y="45280"/>
                    <a:pt x="22718" y="45613"/>
                  </a:cubicBezTo>
                  <a:cubicBezTo>
                    <a:pt x="23372" y="45649"/>
                    <a:pt x="24015" y="45672"/>
                    <a:pt x="24658" y="45672"/>
                  </a:cubicBezTo>
                  <a:cubicBezTo>
                    <a:pt x="31231" y="45672"/>
                    <a:pt x="36707" y="43660"/>
                    <a:pt x="40577" y="39803"/>
                  </a:cubicBezTo>
                  <a:cubicBezTo>
                    <a:pt x="44911" y="35481"/>
                    <a:pt x="47066" y="29039"/>
                    <a:pt x="46661" y="21681"/>
                  </a:cubicBezTo>
                  <a:cubicBezTo>
                    <a:pt x="46340" y="15693"/>
                    <a:pt x="43637" y="10085"/>
                    <a:pt x="39148" y="6096"/>
                  </a:cubicBezTo>
                  <a:cubicBezTo>
                    <a:pt x="34731" y="2167"/>
                    <a:pt x="28921" y="0"/>
                    <a:pt x="22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4"/>
            <p:cNvSpPr/>
            <p:nvPr/>
          </p:nvSpPr>
          <p:spPr>
            <a:xfrm>
              <a:off x="2752425" y="1328875"/>
              <a:ext cx="702175" cy="389350"/>
            </a:xfrm>
            <a:custGeom>
              <a:avLst/>
              <a:gdLst/>
              <a:ahLst/>
              <a:cxnLst/>
              <a:rect l="l" t="t" r="r" b="b"/>
              <a:pathLst>
                <a:path w="28087" h="15574" extrusionOk="0">
                  <a:moveTo>
                    <a:pt x="7787" y="0"/>
                  </a:moveTo>
                  <a:cubicBezTo>
                    <a:pt x="1191" y="0"/>
                    <a:pt x="0" y="3501"/>
                    <a:pt x="0" y="7787"/>
                  </a:cubicBezTo>
                  <a:cubicBezTo>
                    <a:pt x="12" y="12073"/>
                    <a:pt x="3489" y="15550"/>
                    <a:pt x="7787" y="15573"/>
                  </a:cubicBezTo>
                  <a:lnTo>
                    <a:pt x="20300" y="15573"/>
                  </a:lnTo>
                  <a:cubicBezTo>
                    <a:pt x="24598" y="15550"/>
                    <a:pt x="28075" y="12073"/>
                    <a:pt x="28087" y="7787"/>
                  </a:cubicBezTo>
                  <a:cubicBezTo>
                    <a:pt x="28075" y="3489"/>
                    <a:pt x="24598" y="12"/>
                    <a:pt x="20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4"/>
            <p:cNvSpPr/>
            <p:nvPr/>
          </p:nvSpPr>
          <p:spPr>
            <a:xfrm>
              <a:off x="2715200" y="1291650"/>
              <a:ext cx="779600" cy="463800"/>
            </a:xfrm>
            <a:custGeom>
              <a:avLst/>
              <a:gdLst/>
              <a:ahLst/>
              <a:cxnLst/>
              <a:rect l="l" t="t" r="r" b="b"/>
              <a:pathLst>
                <a:path w="31184" h="18552" extrusionOk="0">
                  <a:moveTo>
                    <a:pt x="21876" y="2977"/>
                  </a:moveTo>
                  <a:cubicBezTo>
                    <a:pt x="25349" y="2977"/>
                    <a:pt x="28183" y="5793"/>
                    <a:pt x="28183" y="9276"/>
                  </a:cubicBezTo>
                  <a:cubicBezTo>
                    <a:pt x="28183" y="12759"/>
                    <a:pt x="25349" y="15575"/>
                    <a:pt x="21876" y="15575"/>
                  </a:cubicBezTo>
                  <a:cubicBezTo>
                    <a:pt x="21847" y="15575"/>
                    <a:pt x="21818" y="15575"/>
                    <a:pt x="21789" y="15574"/>
                  </a:cubicBezTo>
                  <a:lnTo>
                    <a:pt x="9264" y="15574"/>
                  </a:lnTo>
                  <a:cubicBezTo>
                    <a:pt x="5787" y="15562"/>
                    <a:pt x="2977" y="12752"/>
                    <a:pt x="2977" y="9276"/>
                  </a:cubicBezTo>
                  <a:cubicBezTo>
                    <a:pt x="2977" y="7097"/>
                    <a:pt x="3323" y="5644"/>
                    <a:pt x="4061" y="4704"/>
                  </a:cubicBezTo>
                  <a:cubicBezTo>
                    <a:pt x="4990" y="3549"/>
                    <a:pt x="6692" y="2977"/>
                    <a:pt x="9276" y="2977"/>
                  </a:cubicBezTo>
                  <a:lnTo>
                    <a:pt x="21789" y="2977"/>
                  </a:lnTo>
                  <a:cubicBezTo>
                    <a:pt x="21818" y="2977"/>
                    <a:pt x="21847" y="2977"/>
                    <a:pt x="21876" y="2977"/>
                  </a:cubicBezTo>
                  <a:close/>
                  <a:moveTo>
                    <a:pt x="21899" y="0"/>
                  </a:moveTo>
                  <a:cubicBezTo>
                    <a:pt x="21862" y="0"/>
                    <a:pt x="21826" y="0"/>
                    <a:pt x="21789" y="1"/>
                  </a:cubicBezTo>
                  <a:lnTo>
                    <a:pt x="9276" y="1"/>
                  </a:lnTo>
                  <a:cubicBezTo>
                    <a:pt x="965" y="1"/>
                    <a:pt x="1" y="5299"/>
                    <a:pt x="1" y="9276"/>
                  </a:cubicBezTo>
                  <a:cubicBezTo>
                    <a:pt x="13" y="14395"/>
                    <a:pt x="4156" y="18539"/>
                    <a:pt x="9276" y="18551"/>
                  </a:cubicBezTo>
                  <a:lnTo>
                    <a:pt x="21789" y="18551"/>
                  </a:lnTo>
                  <a:cubicBezTo>
                    <a:pt x="21826" y="18551"/>
                    <a:pt x="21862" y="18551"/>
                    <a:pt x="21899" y="18551"/>
                  </a:cubicBezTo>
                  <a:cubicBezTo>
                    <a:pt x="27016" y="18551"/>
                    <a:pt x="31183" y="14407"/>
                    <a:pt x="31183" y="9276"/>
                  </a:cubicBezTo>
                  <a:cubicBezTo>
                    <a:pt x="31183" y="4145"/>
                    <a:pt x="27016" y="0"/>
                    <a:pt x="218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Hình ảnh 4">
            <a:extLst>
              <a:ext uri="{FF2B5EF4-FFF2-40B4-BE49-F238E27FC236}">
                <a16:creationId xmlns:a16="http://schemas.microsoft.com/office/drawing/2014/main" id="{B41275B7-816C-4AF5-9BB0-421B4B4C5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299" y="473996"/>
            <a:ext cx="1523383" cy="1523383"/>
          </a:xfrm>
          <a:prstGeom prst="rect">
            <a:avLst/>
          </a:prstGeom>
        </p:spPr>
      </p:pic>
      <p:grpSp>
        <p:nvGrpSpPr>
          <p:cNvPr id="61" name="Google Shape;3781;p65">
            <a:extLst>
              <a:ext uri="{FF2B5EF4-FFF2-40B4-BE49-F238E27FC236}">
                <a16:creationId xmlns:a16="http://schemas.microsoft.com/office/drawing/2014/main" id="{F17F7653-A539-4456-BD44-787F4E4ABE3D}"/>
              </a:ext>
            </a:extLst>
          </p:cNvPr>
          <p:cNvGrpSpPr/>
          <p:nvPr/>
        </p:nvGrpSpPr>
        <p:grpSpPr>
          <a:xfrm rot="420065">
            <a:off x="1756794" y="1064160"/>
            <a:ext cx="387681" cy="387661"/>
            <a:chOff x="266768" y="1721375"/>
            <a:chExt cx="397907" cy="397887"/>
          </a:xfrm>
          <a:solidFill>
            <a:schemeClr val="bg2">
              <a:lumMod val="50000"/>
            </a:schemeClr>
          </a:solidFill>
        </p:grpSpPr>
        <p:sp>
          <p:nvSpPr>
            <p:cNvPr id="62" name="Google Shape;3782;p65">
              <a:extLst>
                <a:ext uri="{FF2B5EF4-FFF2-40B4-BE49-F238E27FC236}">
                  <a16:creationId xmlns:a16="http://schemas.microsoft.com/office/drawing/2014/main" id="{5E10B0BA-388E-4132-8E40-CC84DF2FABAA}"/>
                </a:ext>
              </a:extLst>
            </p:cNvPr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783;p65">
              <a:extLst>
                <a:ext uri="{FF2B5EF4-FFF2-40B4-BE49-F238E27FC236}">
                  <a16:creationId xmlns:a16="http://schemas.microsoft.com/office/drawing/2014/main" id="{766652A7-875E-4094-86E8-1E1A59812293}"/>
                </a:ext>
              </a:extLst>
            </p:cNvPr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3784;p65">
            <a:extLst>
              <a:ext uri="{FF2B5EF4-FFF2-40B4-BE49-F238E27FC236}">
                <a16:creationId xmlns:a16="http://schemas.microsoft.com/office/drawing/2014/main" id="{5373959C-17EC-467F-A33E-2AC2336532E4}"/>
              </a:ext>
            </a:extLst>
          </p:cNvPr>
          <p:cNvGrpSpPr/>
          <p:nvPr/>
        </p:nvGrpSpPr>
        <p:grpSpPr>
          <a:xfrm rot="1911595">
            <a:off x="2216729" y="3700316"/>
            <a:ext cx="387641" cy="387661"/>
            <a:chOff x="864491" y="1723250"/>
            <a:chExt cx="397866" cy="397887"/>
          </a:xfrm>
          <a:solidFill>
            <a:schemeClr val="bg2">
              <a:lumMod val="50000"/>
            </a:schemeClr>
          </a:solidFill>
        </p:grpSpPr>
        <p:sp>
          <p:nvSpPr>
            <p:cNvPr id="65" name="Google Shape;3785;p65">
              <a:extLst>
                <a:ext uri="{FF2B5EF4-FFF2-40B4-BE49-F238E27FC236}">
                  <a16:creationId xmlns:a16="http://schemas.microsoft.com/office/drawing/2014/main" id="{F7D9C3B8-614A-4A1B-9812-A7BEC8C64F0B}"/>
                </a:ext>
              </a:extLst>
            </p:cNvPr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786;p65">
              <a:extLst>
                <a:ext uri="{FF2B5EF4-FFF2-40B4-BE49-F238E27FC236}">
                  <a16:creationId xmlns:a16="http://schemas.microsoft.com/office/drawing/2014/main" id="{84FEFB12-1427-406C-A939-D60CA9DDD750}"/>
                </a:ext>
              </a:extLst>
            </p:cNvPr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787;p65">
              <a:extLst>
                <a:ext uri="{FF2B5EF4-FFF2-40B4-BE49-F238E27FC236}">
                  <a16:creationId xmlns:a16="http://schemas.microsoft.com/office/drawing/2014/main" id="{CE46CF9D-EEF9-4247-8AD3-ADA6AEE4D725}"/>
                </a:ext>
              </a:extLst>
            </p:cNvPr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3776;p65">
            <a:extLst>
              <a:ext uri="{FF2B5EF4-FFF2-40B4-BE49-F238E27FC236}">
                <a16:creationId xmlns:a16="http://schemas.microsoft.com/office/drawing/2014/main" id="{D6F06140-A267-4AD7-B910-48079BB8B453}"/>
              </a:ext>
            </a:extLst>
          </p:cNvPr>
          <p:cNvGrpSpPr/>
          <p:nvPr/>
        </p:nvGrpSpPr>
        <p:grpSpPr>
          <a:xfrm>
            <a:off x="6040014" y="1619572"/>
            <a:ext cx="387661" cy="387661"/>
            <a:chOff x="1379798" y="1723250"/>
            <a:chExt cx="397887" cy="397887"/>
          </a:xfrm>
          <a:solidFill>
            <a:schemeClr val="bg2">
              <a:lumMod val="75000"/>
            </a:schemeClr>
          </a:solidFill>
        </p:grpSpPr>
        <p:sp>
          <p:nvSpPr>
            <p:cNvPr id="69" name="Google Shape;3777;p65">
              <a:extLst>
                <a:ext uri="{FF2B5EF4-FFF2-40B4-BE49-F238E27FC236}">
                  <a16:creationId xmlns:a16="http://schemas.microsoft.com/office/drawing/2014/main" id="{B0FE0756-4F8B-43E6-854A-D4B8D6823F73}"/>
                </a:ext>
              </a:extLst>
            </p:cNvPr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778;p65">
              <a:extLst>
                <a:ext uri="{FF2B5EF4-FFF2-40B4-BE49-F238E27FC236}">
                  <a16:creationId xmlns:a16="http://schemas.microsoft.com/office/drawing/2014/main" id="{5475DFD0-6A2A-4346-B97C-990A0AA148BD}"/>
                </a:ext>
              </a:extLst>
            </p:cNvPr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779;p65">
              <a:extLst>
                <a:ext uri="{FF2B5EF4-FFF2-40B4-BE49-F238E27FC236}">
                  <a16:creationId xmlns:a16="http://schemas.microsoft.com/office/drawing/2014/main" id="{7B1D19F7-005E-4F39-98BD-DB071BE3DE3D}"/>
                </a:ext>
              </a:extLst>
            </p:cNvPr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780;p65">
              <a:extLst>
                <a:ext uri="{FF2B5EF4-FFF2-40B4-BE49-F238E27FC236}">
                  <a16:creationId xmlns:a16="http://schemas.microsoft.com/office/drawing/2014/main" id="{3D8D935C-196E-43E4-8639-2CB7895267ED}"/>
                </a:ext>
              </a:extLst>
            </p:cNvPr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Hình ảnh 8">
            <a:extLst>
              <a:ext uri="{FF2B5EF4-FFF2-40B4-BE49-F238E27FC236}">
                <a16:creationId xmlns:a16="http://schemas.microsoft.com/office/drawing/2014/main" id="{A696EAD9-A48B-480D-8DA2-9C184058B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275" y="3815925"/>
            <a:ext cx="428157" cy="428157"/>
          </a:xfrm>
          <a:prstGeom prst="rect">
            <a:avLst/>
          </a:prstGeom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DC566C70-2B6C-48DB-B709-C454CE6F02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5192" y="3148914"/>
            <a:ext cx="660073" cy="6600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400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300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500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300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900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4200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0"/>
                                        <p:tgtEl>
                                          <p:spTgt spid="7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7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7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7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7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500" fill="hold"/>
                                        <p:tgtEl>
                                          <p:spTgt spid="7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500" fill="hold"/>
                                        <p:tgtEl>
                                          <p:spTgt spid="7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500"/>
                                        <p:tgtEl>
                                          <p:spTgt spid="7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500" fill="hold"/>
                                        <p:tgtEl>
                                          <p:spTgt spid="7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500" fill="hold"/>
                                        <p:tgtEl>
                                          <p:spTgt spid="7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/>
          <p:nvPr/>
        </p:nvSpPr>
        <p:spPr>
          <a:xfrm>
            <a:off x="1120638" y="1067804"/>
            <a:ext cx="817500" cy="8175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2"/>
          <p:cNvSpPr/>
          <p:nvPr/>
        </p:nvSpPr>
        <p:spPr>
          <a:xfrm>
            <a:off x="4760287" y="1187388"/>
            <a:ext cx="817500" cy="8175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32"/>
          <p:cNvSpPr/>
          <p:nvPr/>
        </p:nvSpPr>
        <p:spPr>
          <a:xfrm>
            <a:off x="4616362" y="3363475"/>
            <a:ext cx="817500" cy="8175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2"/>
          <p:cNvSpPr/>
          <p:nvPr/>
        </p:nvSpPr>
        <p:spPr>
          <a:xfrm>
            <a:off x="1072436" y="3294050"/>
            <a:ext cx="817500" cy="8175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2"/>
          <p:cNvSpPr txBox="1">
            <a:spLocks noGrp="1"/>
          </p:cNvSpPr>
          <p:nvPr>
            <p:ph type="title"/>
          </p:nvPr>
        </p:nvSpPr>
        <p:spPr>
          <a:xfrm>
            <a:off x="785625" y="1846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NỘI DUNG ĐỀ TÀI</a:t>
            </a:r>
            <a:endParaRPr/>
          </a:p>
        </p:txBody>
      </p:sp>
      <p:sp>
        <p:nvSpPr>
          <p:cNvPr id="231" name="Google Shape;231;p32"/>
          <p:cNvSpPr txBox="1">
            <a:spLocks noGrp="1"/>
          </p:cNvSpPr>
          <p:nvPr>
            <p:ph type="subTitle" idx="1"/>
          </p:nvPr>
        </p:nvSpPr>
        <p:spPr>
          <a:xfrm>
            <a:off x="1979025" y="1216088"/>
            <a:ext cx="265860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vi-VN"/>
              <a:t>GIỚI THIỆU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32" name="Google Shape;232;p32"/>
          <p:cNvSpPr txBox="1">
            <a:spLocks noGrp="1"/>
          </p:cNvSpPr>
          <p:nvPr>
            <p:ph type="subTitle" idx="2"/>
          </p:nvPr>
        </p:nvSpPr>
        <p:spPr>
          <a:xfrm>
            <a:off x="5536900" y="1236412"/>
            <a:ext cx="265860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vi-VN">
                <a:highlight>
                  <a:schemeClr val="dk1"/>
                </a:highlight>
              </a:rPr>
              <a:t>PHÂN TÍCH-XÂY DỰNG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33" name="Google Shape;233;p32"/>
          <p:cNvSpPr txBox="1">
            <a:spLocks noGrp="1"/>
          </p:cNvSpPr>
          <p:nvPr>
            <p:ph type="subTitle" idx="3"/>
          </p:nvPr>
        </p:nvSpPr>
        <p:spPr>
          <a:xfrm>
            <a:off x="5577787" y="1701117"/>
            <a:ext cx="2658600" cy="768000"/>
          </a:xfrm>
          <a:prstGeom prst="rect">
            <a:avLst/>
          </a:prstGeom>
        </p:spPr>
        <p:txBody>
          <a:bodyPr spcFirstLastPara="1" wrap="square" lIns="91425" tIns="91425" rIns="36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chemeClr val="dk1"/>
                </a:highlight>
              </a:rPr>
              <a:t>Yêu vầu,mục đích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chemeClr val="dk1"/>
                </a:highlight>
              </a:rPr>
              <a:t>Công cụ-phương thức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chemeClr val="dk1"/>
                </a:highlight>
              </a:rPr>
              <a:t>Thuật toán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vi-VN">
              <a:highlight>
                <a:schemeClr val="dk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vi-VN">
              <a:highlight>
                <a:schemeClr val="dk1"/>
              </a:highlight>
            </a:endParaRPr>
          </a:p>
        </p:txBody>
      </p:sp>
      <p:sp>
        <p:nvSpPr>
          <p:cNvPr id="234" name="Google Shape;234;p32"/>
          <p:cNvSpPr txBox="1">
            <a:spLocks noGrp="1"/>
          </p:cNvSpPr>
          <p:nvPr>
            <p:ph type="subTitle" idx="4"/>
          </p:nvPr>
        </p:nvSpPr>
        <p:spPr>
          <a:xfrm>
            <a:off x="1979025" y="1620888"/>
            <a:ext cx="2658600" cy="768000"/>
          </a:xfrm>
          <a:prstGeom prst="rect">
            <a:avLst/>
          </a:prstGeom>
        </p:spPr>
        <p:txBody>
          <a:bodyPr spcFirstLastPara="1" wrap="square" lIns="91425" tIns="91425" rIns="36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chemeClr val="dk1"/>
                </a:highlight>
              </a:rPr>
              <a:t>Tên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chemeClr val="dk1"/>
                </a:highlight>
              </a:rPr>
              <a:t>đề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chemeClr val="dk1"/>
                </a:highlight>
              </a:rPr>
              <a:t>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chemeClr val="dk1"/>
                </a:highlight>
              </a:rPr>
              <a:t>tài</a:t>
            </a:r>
            <a:endParaRPr lang="vi-VN">
              <a:solidFill>
                <a:schemeClr val="accent4">
                  <a:lumMod val="40000"/>
                  <a:lumOff val="60000"/>
                </a:schemeClr>
              </a:solidFill>
              <a:highlight>
                <a:schemeClr val="dk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chemeClr val="dk1"/>
                </a:highlight>
              </a:rPr>
              <a:t>lý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chemeClr val="dk1"/>
                </a:highlight>
              </a:rPr>
              <a:t> do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chemeClr val="dk1"/>
                </a:highlight>
              </a:rPr>
              <a:t>chọn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chemeClr val="dk1"/>
                </a:highlight>
              </a:rPr>
              <a:t>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chemeClr val="dk1"/>
                </a:highlight>
              </a:rPr>
              <a:t>đề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chemeClr val="dk1"/>
                </a:highlight>
              </a:rPr>
              <a:t>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chemeClr val="dk1"/>
                </a:highlight>
              </a:rPr>
              <a:t>tài</a:t>
            </a:r>
            <a:endParaRPr>
              <a:solidFill>
                <a:schemeClr val="accent4">
                  <a:lumMod val="40000"/>
                  <a:lumOff val="60000"/>
                </a:schemeClr>
              </a:solidFill>
              <a:highlight>
                <a:schemeClr val="dk1"/>
              </a:highlight>
            </a:endParaRPr>
          </a:p>
        </p:txBody>
      </p:sp>
      <p:sp>
        <p:nvSpPr>
          <p:cNvPr id="235" name="Google Shape;235;p32"/>
          <p:cNvSpPr txBox="1">
            <a:spLocks noGrp="1"/>
          </p:cNvSpPr>
          <p:nvPr>
            <p:ph type="subTitle" idx="5"/>
          </p:nvPr>
        </p:nvSpPr>
        <p:spPr>
          <a:xfrm>
            <a:off x="1979025" y="3168025"/>
            <a:ext cx="265860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vi-VN">
                <a:highlight>
                  <a:schemeClr val="dk1"/>
                </a:highlight>
              </a:rPr>
              <a:t>DEMO</a:t>
            </a:r>
            <a:r>
              <a:rPr lang="en-US">
                <a:highlight>
                  <a:schemeClr val="dk1"/>
                </a:highlight>
              </a:rPr>
              <a:t>-ĐÁNH GIÁ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36" name="Google Shape;236;p32"/>
          <p:cNvSpPr txBox="1">
            <a:spLocks noGrp="1"/>
          </p:cNvSpPr>
          <p:nvPr>
            <p:ph type="subTitle" idx="6"/>
          </p:nvPr>
        </p:nvSpPr>
        <p:spPr>
          <a:xfrm>
            <a:off x="5536900" y="3202949"/>
            <a:ext cx="265860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vi-VN">
                <a:highlight>
                  <a:schemeClr val="dk1"/>
                </a:highlight>
              </a:rPr>
              <a:t>KẾT LUẬN</a:t>
            </a:r>
            <a:endParaRPr>
              <a:highlight>
                <a:schemeClr val="dk1"/>
              </a:highlight>
            </a:endParaRPr>
          </a:p>
        </p:txBody>
      </p:sp>
      <p:sp>
        <p:nvSpPr>
          <p:cNvPr id="237" name="Google Shape;237;p32"/>
          <p:cNvSpPr txBox="1">
            <a:spLocks noGrp="1"/>
          </p:cNvSpPr>
          <p:nvPr>
            <p:ph type="subTitle" idx="7"/>
          </p:nvPr>
        </p:nvSpPr>
        <p:spPr>
          <a:xfrm>
            <a:off x="5536900" y="3512875"/>
            <a:ext cx="2658600" cy="768000"/>
          </a:xfrm>
          <a:prstGeom prst="rect">
            <a:avLst/>
          </a:prstGeom>
        </p:spPr>
        <p:txBody>
          <a:bodyPr spcFirstLastPara="1" wrap="square" lIns="91425" tIns="91425" rIns="36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Nhận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xét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 </a:t>
            </a:r>
            <a:r>
              <a:rPr lang="en-US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chung</a:t>
            </a:r>
            <a:endParaRPr>
              <a:solidFill>
                <a:schemeClr val="accent4">
                  <a:lumMod val="40000"/>
                  <a:lumOff val="60000"/>
                </a:schemeClr>
              </a:solidFill>
              <a:highlight>
                <a:schemeClr val="dk1"/>
              </a:highlight>
            </a:endParaRPr>
          </a:p>
        </p:txBody>
      </p:sp>
      <p:sp>
        <p:nvSpPr>
          <p:cNvPr id="238" name="Google Shape;238;p32"/>
          <p:cNvSpPr txBox="1">
            <a:spLocks noGrp="1"/>
          </p:cNvSpPr>
          <p:nvPr>
            <p:ph type="subTitle" idx="8"/>
          </p:nvPr>
        </p:nvSpPr>
        <p:spPr>
          <a:xfrm>
            <a:off x="1897249" y="3528248"/>
            <a:ext cx="2770631" cy="768000"/>
          </a:xfrm>
          <a:prstGeom prst="rect">
            <a:avLst/>
          </a:prstGeom>
        </p:spPr>
        <p:txBody>
          <a:bodyPr spcFirstLastPara="1" wrap="square" lIns="91425" tIns="91425" rIns="36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</a:rPr>
              <a:t>Cài đặt và chạy thử</a:t>
            </a:r>
            <a:endParaRPr 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chemeClr val="dk1"/>
                </a:highlight>
              </a:rPr>
              <a:t>Đánh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chemeClr val="dk1"/>
                </a:highlight>
              </a:rPr>
              <a:t> </a:t>
            </a:r>
            <a:r>
              <a:rPr lang="en-US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chemeClr val="dk1"/>
                </a:highlight>
              </a:rPr>
              <a:t>giá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chemeClr val="dk1"/>
                </a:highlight>
              </a:rPr>
              <a:t> </a:t>
            </a:r>
            <a:r>
              <a:rPr lang="en-US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chemeClr val="dk1"/>
                </a:highlight>
              </a:rPr>
              <a:t>về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chemeClr val="dk1"/>
                </a:highlight>
              </a:rPr>
              <a:t> </a:t>
            </a:r>
            <a:r>
              <a:rPr lang="en-US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chemeClr val="dk1"/>
                </a:highlight>
              </a:rPr>
              <a:t>phần</a:t>
            </a: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chemeClr val="dk1"/>
                </a:highlight>
              </a:rPr>
              <a:t> demo</a:t>
            </a:r>
            <a:endParaRPr>
              <a:solidFill>
                <a:schemeClr val="accent4">
                  <a:lumMod val="40000"/>
                  <a:lumOff val="60000"/>
                </a:schemeClr>
              </a:solidFill>
              <a:highlight>
                <a:schemeClr val="dk1"/>
              </a:highlight>
            </a:endParaRPr>
          </a:p>
        </p:txBody>
      </p:sp>
      <p:sp>
        <p:nvSpPr>
          <p:cNvPr id="239" name="Google Shape;239;p32"/>
          <p:cNvSpPr txBox="1">
            <a:spLocks noGrp="1"/>
          </p:cNvSpPr>
          <p:nvPr>
            <p:ph type="title" idx="9"/>
          </p:nvPr>
        </p:nvSpPr>
        <p:spPr>
          <a:xfrm>
            <a:off x="1079750" y="1236412"/>
            <a:ext cx="817500" cy="52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solidFill>
                  <a:schemeClr val="bg2">
                    <a:lumMod val="90000"/>
                  </a:schemeClr>
                </a:solidFill>
              </a:rPr>
              <a:t>01</a:t>
            </a:r>
            <a:endParaRPr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40" name="Google Shape;240;p32"/>
          <p:cNvSpPr txBox="1">
            <a:spLocks noGrp="1"/>
          </p:cNvSpPr>
          <p:nvPr>
            <p:ph type="title" idx="13"/>
          </p:nvPr>
        </p:nvSpPr>
        <p:spPr>
          <a:xfrm>
            <a:off x="4760287" y="1364212"/>
            <a:ext cx="817500" cy="52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solidFill>
                  <a:schemeClr val="bg2">
                    <a:lumMod val="90000"/>
                  </a:schemeClr>
                </a:solidFill>
              </a:rPr>
              <a:t>02</a:t>
            </a:r>
            <a:endParaRPr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41" name="Google Shape;241;p32"/>
          <p:cNvSpPr txBox="1">
            <a:spLocks noGrp="1"/>
          </p:cNvSpPr>
          <p:nvPr>
            <p:ph type="title" idx="14"/>
          </p:nvPr>
        </p:nvSpPr>
        <p:spPr>
          <a:xfrm>
            <a:off x="1092879" y="3478748"/>
            <a:ext cx="817500" cy="52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solidFill>
                  <a:schemeClr val="bg2">
                    <a:lumMod val="90000"/>
                  </a:schemeClr>
                </a:solidFill>
              </a:rPr>
              <a:t>0</a:t>
            </a:r>
            <a:r>
              <a:rPr lang="en">
                <a:solidFill>
                  <a:schemeClr val="bg2">
                    <a:lumMod val="90000"/>
                  </a:schemeClr>
                </a:solidFill>
              </a:rPr>
              <a:t>3</a:t>
            </a:r>
            <a:endParaRPr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42" name="Google Shape;242;p32"/>
          <p:cNvSpPr txBox="1">
            <a:spLocks noGrp="1"/>
          </p:cNvSpPr>
          <p:nvPr>
            <p:ph type="title" idx="15"/>
          </p:nvPr>
        </p:nvSpPr>
        <p:spPr>
          <a:xfrm>
            <a:off x="4667881" y="3527800"/>
            <a:ext cx="817500" cy="52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solidFill>
                  <a:schemeClr val="bg2">
                    <a:lumMod val="90000"/>
                  </a:schemeClr>
                </a:solidFill>
              </a:rPr>
              <a:t>04</a:t>
            </a:r>
            <a:endParaRPr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11" name="Hình ảnh 10">
            <a:extLst>
              <a:ext uri="{FF2B5EF4-FFF2-40B4-BE49-F238E27FC236}">
                <a16:creationId xmlns:a16="http://schemas.microsoft.com/office/drawing/2014/main" id="{8BF377A9-9F0D-4000-AE16-E1EA408D5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564" y="88327"/>
            <a:ext cx="1050592" cy="1050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>
            <a:spLocks noGrp="1"/>
          </p:cNvSpPr>
          <p:nvPr>
            <p:ph type="title"/>
          </p:nvPr>
        </p:nvSpPr>
        <p:spPr>
          <a:xfrm>
            <a:off x="1394474" y="570582"/>
            <a:ext cx="3673585" cy="7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01:GiớI </a:t>
            </a:r>
            <a:r>
              <a:rPr lang="vi-VN" err="1"/>
              <a:t>thiệu</a:t>
            </a:r>
            <a:endParaRPr/>
          </a:p>
        </p:txBody>
      </p:sp>
      <p:sp>
        <p:nvSpPr>
          <p:cNvPr id="248" name="Google Shape;248;p33"/>
          <p:cNvSpPr txBox="1">
            <a:spLocks noGrp="1"/>
          </p:cNvSpPr>
          <p:nvPr>
            <p:ph type="subTitle" idx="1"/>
          </p:nvPr>
        </p:nvSpPr>
        <p:spPr>
          <a:xfrm>
            <a:off x="1117924" y="3814497"/>
            <a:ext cx="4424175" cy="7584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vi-VN" sz="1600" err="1">
                <a:solidFill>
                  <a:schemeClr val="accent4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Sử</a:t>
            </a:r>
            <a:r>
              <a:rPr lang="vi-VN" sz="1600">
                <a:solidFill>
                  <a:schemeClr val="accent4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vi-VN" sz="1600" err="1">
                <a:solidFill>
                  <a:schemeClr val="accent4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dụng</a:t>
            </a:r>
            <a:r>
              <a:rPr lang="vi-VN" sz="1600">
                <a:solidFill>
                  <a:schemeClr val="accent4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 ngôn </a:t>
            </a:r>
            <a:r>
              <a:rPr lang="vi-VN" sz="1600" err="1">
                <a:solidFill>
                  <a:schemeClr val="accent4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ngữ</a:t>
            </a:r>
            <a:r>
              <a:rPr lang="vi-VN" sz="1600">
                <a:solidFill>
                  <a:schemeClr val="accent4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 C# </a:t>
            </a:r>
            <a:r>
              <a:rPr lang="vi-VN" sz="1600" err="1">
                <a:solidFill>
                  <a:schemeClr val="accent4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với</a:t>
            </a:r>
            <a:r>
              <a:rPr lang="vi-VN" sz="1600">
                <a:solidFill>
                  <a:schemeClr val="accent4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vi-VN" sz="1600" err="1">
                <a:solidFill>
                  <a:schemeClr val="accent4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hệ</a:t>
            </a:r>
            <a:r>
              <a:rPr lang="vi-VN" sz="1600">
                <a:solidFill>
                  <a:schemeClr val="accent4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vi-VN" sz="1600" err="1">
                <a:solidFill>
                  <a:schemeClr val="accent4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quản</a:t>
            </a:r>
            <a:endParaRPr lang="vi-VN" sz="1400">
              <a:solidFill>
                <a:schemeClr val="accent4">
                  <a:lumMod val="40000"/>
                  <a:lumOff val="60000"/>
                </a:schemeClr>
              </a:solidFill>
              <a:latin typeface="Roboto Mono" panose="020B0604020202020204" charset="0"/>
              <a:ea typeface="Roboto Mono" panose="020B0604020202020204" charset="0"/>
              <a:sym typeface="Wingdings" panose="05000000000000000000" pitchFamily="2" charset="2"/>
            </a:endParaRPr>
          </a:p>
          <a:p>
            <a:pPr marL="0" indent="0"/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trị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 cơ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sở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dữ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liệu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 SQL Server 2019.Ngoài ra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còn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một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số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 phương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thức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 như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kế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thừa,đa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hình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,..</a:t>
            </a:r>
            <a:endParaRPr lang="vi-VN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249" name="Google Shape;249;p33"/>
          <p:cNvGrpSpPr/>
          <p:nvPr/>
        </p:nvGrpSpPr>
        <p:grpSpPr>
          <a:xfrm>
            <a:off x="5904273" y="1540347"/>
            <a:ext cx="2062831" cy="2062796"/>
            <a:chOff x="5686721" y="1540347"/>
            <a:chExt cx="2062831" cy="2062796"/>
          </a:xfrm>
        </p:grpSpPr>
        <p:sp>
          <p:nvSpPr>
            <p:cNvPr id="250" name="Google Shape;250;p33"/>
            <p:cNvSpPr/>
            <p:nvPr/>
          </p:nvSpPr>
          <p:spPr>
            <a:xfrm>
              <a:off x="5686721" y="1540347"/>
              <a:ext cx="2062831" cy="2062796"/>
            </a:xfrm>
            <a:custGeom>
              <a:avLst/>
              <a:gdLst/>
              <a:ahLst/>
              <a:cxnLst/>
              <a:rect l="l" t="t" r="r" b="b"/>
              <a:pathLst>
                <a:path w="59628" h="59627" extrusionOk="0">
                  <a:moveTo>
                    <a:pt x="29814" y="0"/>
                  </a:moveTo>
                  <a:cubicBezTo>
                    <a:pt x="13348" y="0"/>
                    <a:pt x="1" y="13347"/>
                    <a:pt x="1" y="29813"/>
                  </a:cubicBezTo>
                  <a:cubicBezTo>
                    <a:pt x="1" y="46280"/>
                    <a:pt x="13348" y="59627"/>
                    <a:pt x="29814" y="59627"/>
                  </a:cubicBezTo>
                  <a:cubicBezTo>
                    <a:pt x="46268" y="59627"/>
                    <a:pt x="59627" y="46280"/>
                    <a:pt x="59627" y="29813"/>
                  </a:cubicBezTo>
                  <a:cubicBezTo>
                    <a:pt x="59627" y="13347"/>
                    <a:pt x="46268" y="0"/>
                    <a:pt x="29814" y="0"/>
                  </a:cubicBezTo>
                  <a:close/>
                </a:path>
              </a:pathLst>
            </a:custGeom>
            <a:solidFill>
              <a:srgbClr val="F7F169"/>
            </a:solidFill>
            <a:ln w="2232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3"/>
            <p:cNvSpPr/>
            <p:nvPr/>
          </p:nvSpPr>
          <p:spPr>
            <a:xfrm>
              <a:off x="6419478" y="1588953"/>
              <a:ext cx="441605" cy="765726"/>
            </a:xfrm>
            <a:custGeom>
              <a:avLst/>
              <a:gdLst/>
              <a:ahLst/>
              <a:cxnLst/>
              <a:rect l="l" t="t" r="r" b="b"/>
              <a:pathLst>
                <a:path w="12765" h="22134" extrusionOk="0">
                  <a:moveTo>
                    <a:pt x="8526" y="0"/>
                  </a:moveTo>
                  <a:cubicBezTo>
                    <a:pt x="5633" y="0"/>
                    <a:pt x="2763" y="441"/>
                    <a:pt x="1" y="1310"/>
                  </a:cubicBezTo>
                  <a:lnTo>
                    <a:pt x="3763" y="16978"/>
                  </a:lnTo>
                  <a:lnTo>
                    <a:pt x="7931" y="22134"/>
                  </a:lnTo>
                  <a:lnTo>
                    <a:pt x="10990" y="17145"/>
                  </a:lnTo>
                  <a:lnTo>
                    <a:pt x="12764" y="310"/>
                  </a:lnTo>
                  <a:cubicBezTo>
                    <a:pt x="11360" y="107"/>
                    <a:pt x="9943" y="0"/>
                    <a:pt x="8526" y="0"/>
                  </a:cubicBezTo>
                  <a:close/>
                </a:path>
              </a:pathLst>
            </a:custGeom>
            <a:solidFill>
              <a:srgbClr val="FF8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3"/>
            <p:cNvSpPr/>
            <p:nvPr/>
          </p:nvSpPr>
          <p:spPr>
            <a:xfrm>
              <a:off x="6517105" y="2597674"/>
              <a:ext cx="494743" cy="950152"/>
            </a:xfrm>
            <a:custGeom>
              <a:avLst/>
              <a:gdLst/>
              <a:ahLst/>
              <a:cxnLst/>
              <a:rect l="l" t="t" r="r" b="b"/>
              <a:pathLst>
                <a:path w="14301" h="27465" extrusionOk="0">
                  <a:moveTo>
                    <a:pt x="5585" y="1"/>
                  </a:moveTo>
                  <a:lnTo>
                    <a:pt x="2263" y="5418"/>
                  </a:lnTo>
                  <a:lnTo>
                    <a:pt x="1" y="26885"/>
                  </a:lnTo>
                  <a:cubicBezTo>
                    <a:pt x="1884" y="27272"/>
                    <a:pt x="3794" y="27464"/>
                    <a:pt x="5702" y="27464"/>
                  </a:cubicBezTo>
                  <a:cubicBezTo>
                    <a:pt x="8606" y="27464"/>
                    <a:pt x="11505" y="27018"/>
                    <a:pt x="14300" y="26135"/>
                  </a:cubicBezTo>
                  <a:lnTo>
                    <a:pt x="9073" y="4322"/>
                  </a:lnTo>
                  <a:lnTo>
                    <a:pt x="5585" y="1"/>
                  </a:lnTo>
                  <a:close/>
                </a:path>
              </a:pathLst>
            </a:custGeom>
            <a:solidFill>
              <a:srgbClr val="FF8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3"/>
            <p:cNvSpPr/>
            <p:nvPr/>
          </p:nvSpPr>
          <p:spPr>
            <a:xfrm>
              <a:off x="5724638" y="2320049"/>
              <a:ext cx="881065" cy="468797"/>
            </a:xfrm>
            <a:custGeom>
              <a:avLst/>
              <a:gdLst/>
              <a:ahLst/>
              <a:cxnLst/>
              <a:rect l="l" t="t" r="r" b="b"/>
              <a:pathLst>
                <a:path w="25468" h="13551" extrusionOk="0">
                  <a:moveTo>
                    <a:pt x="1226" y="1"/>
                  </a:moveTo>
                  <a:cubicBezTo>
                    <a:pt x="72" y="4442"/>
                    <a:pt x="0" y="9085"/>
                    <a:pt x="1024" y="13550"/>
                  </a:cubicBezTo>
                  <a:lnTo>
                    <a:pt x="20324" y="8918"/>
                  </a:lnTo>
                  <a:lnTo>
                    <a:pt x="25468" y="4751"/>
                  </a:lnTo>
                  <a:lnTo>
                    <a:pt x="21146" y="2108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rgbClr val="FF8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3"/>
            <p:cNvSpPr/>
            <p:nvPr/>
          </p:nvSpPr>
          <p:spPr>
            <a:xfrm>
              <a:off x="6848283" y="2197721"/>
              <a:ext cx="845640" cy="465891"/>
            </a:xfrm>
            <a:custGeom>
              <a:avLst/>
              <a:gdLst/>
              <a:ahLst/>
              <a:cxnLst/>
              <a:rect l="l" t="t" r="r" b="b"/>
              <a:pathLst>
                <a:path w="24444" h="13467" extrusionOk="0">
                  <a:moveTo>
                    <a:pt x="22336" y="1"/>
                  </a:moveTo>
                  <a:lnTo>
                    <a:pt x="4334" y="4323"/>
                  </a:lnTo>
                  <a:lnTo>
                    <a:pt x="0" y="7811"/>
                  </a:lnTo>
                  <a:lnTo>
                    <a:pt x="6084" y="11538"/>
                  </a:lnTo>
                  <a:lnTo>
                    <a:pt x="24313" y="13467"/>
                  </a:lnTo>
                  <a:cubicBezTo>
                    <a:pt x="24396" y="12562"/>
                    <a:pt x="24444" y="11645"/>
                    <a:pt x="24444" y="10716"/>
                  </a:cubicBezTo>
                  <a:cubicBezTo>
                    <a:pt x="24444" y="7037"/>
                    <a:pt x="23730" y="3406"/>
                    <a:pt x="22336" y="1"/>
                  </a:cubicBezTo>
                  <a:close/>
                </a:path>
              </a:pathLst>
            </a:custGeom>
            <a:solidFill>
              <a:srgbClr val="FF8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3"/>
            <p:cNvSpPr/>
            <p:nvPr/>
          </p:nvSpPr>
          <p:spPr>
            <a:xfrm>
              <a:off x="5876198" y="2583248"/>
              <a:ext cx="740644" cy="826302"/>
            </a:xfrm>
            <a:custGeom>
              <a:avLst/>
              <a:gdLst/>
              <a:ahLst/>
              <a:cxnLst/>
              <a:rect l="l" t="t" r="r" b="b"/>
              <a:pathLst>
                <a:path w="21409" h="23885" extrusionOk="0">
                  <a:moveTo>
                    <a:pt x="21408" y="1"/>
                  </a:moveTo>
                  <a:lnTo>
                    <a:pt x="15943" y="1310"/>
                  </a:lnTo>
                  <a:lnTo>
                    <a:pt x="1" y="14217"/>
                  </a:lnTo>
                  <a:cubicBezTo>
                    <a:pt x="2406" y="18182"/>
                    <a:pt x="5739" y="21503"/>
                    <a:pt x="9716" y="23885"/>
                  </a:cubicBezTo>
                  <a:lnTo>
                    <a:pt x="20789" y="5835"/>
                  </a:lnTo>
                  <a:lnTo>
                    <a:pt x="21408" y="1"/>
                  </a:lnTo>
                  <a:close/>
                </a:path>
              </a:pathLst>
            </a:custGeom>
            <a:solidFill>
              <a:srgbClr val="FF8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3"/>
            <p:cNvSpPr/>
            <p:nvPr/>
          </p:nvSpPr>
          <p:spPr>
            <a:xfrm>
              <a:off x="6776602" y="1672984"/>
              <a:ext cx="703143" cy="727014"/>
            </a:xfrm>
            <a:custGeom>
              <a:avLst/>
              <a:gdLst/>
              <a:ahLst/>
              <a:cxnLst/>
              <a:rect l="l" t="t" r="r" b="b"/>
              <a:pathLst>
                <a:path w="20325" h="21015" extrusionOk="0">
                  <a:moveTo>
                    <a:pt x="9692" y="0"/>
                  </a:moveTo>
                  <a:lnTo>
                    <a:pt x="667" y="14728"/>
                  </a:lnTo>
                  <a:lnTo>
                    <a:pt x="1" y="21015"/>
                  </a:lnTo>
                  <a:lnTo>
                    <a:pt x="6406" y="19479"/>
                  </a:lnTo>
                  <a:lnTo>
                    <a:pt x="20325" y="8215"/>
                  </a:lnTo>
                  <a:cubicBezTo>
                    <a:pt x="17491" y="4667"/>
                    <a:pt x="13848" y="1857"/>
                    <a:pt x="9692" y="0"/>
                  </a:cubicBezTo>
                  <a:close/>
                </a:path>
              </a:pathLst>
            </a:custGeom>
            <a:solidFill>
              <a:srgbClr val="FF8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3"/>
            <p:cNvSpPr/>
            <p:nvPr/>
          </p:nvSpPr>
          <p:spPr>
            <a:xfrm>
              <a:off x="5887338" y="1738473"/>
              <a:ext cx="717950" cy="670174"/>
            </a:xfrm>
            <a:custGeom>
              <a:avLst/>
              <a:gdLst/>
              <a:ahLst/>
              <a:cxnLst/>
              <a:rect l="l" t="t" r="r" b="b"/>
              <a:pathLst>
                <a:path w="20753" h="19372" extrusionOk="0">
                  <a:moveTo>
                    <a:pt x="8894" y="0"/>
                  </a:moveTo>
                  <a:cubicBezTo>
                    <a:pt x="5310" y="2239"/>
                    <a:pt x="2274" y="5263"/>
                    <a:pt x="0" y="8835"/>
                  </a:cubicBezTo>
                  <a:lnTo>
                    <a:pt x="16443" y="18919"/>
                  </a:lnTo>
                  <a:lnTo>
                    <a:pt x="20753" y="19372"/>
                  </a:lnTo>
                  <a:lnTo>
                    <a:pt x="19145" y="12656"/>
                  </a:lnTo>
                  <a:lnTo>
                    <a:pt x="8894" y="0"/>
                  </a:lnTo>
                  <a:close/>
                </a:path>
              </a:pathLst>
            </a:custGeom>
            <a:solidFill>
              <a:srgbClr val="FF8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3"/>
            <p:cNvSpPr/>
            <p:nvPr/>
          </p:nvSpPr>
          <p:spPr>
            <a:xfrm>
              <a:off x="6788538" y="2568856"/>
              <a:ext cx="831664" cy="774374"/>
            </a:xfrm>
            <a:custGeom>
              <a:avLst/>
              <a:gdLst/>
              <a:ahLst/>
              <a:cxnLst/>
              <a:rect l="l" t="t" r="r" b="b"/>
              <a:pathLst>
                <a:path w="24040" h="22384" extrusionOk="0">
                  <a:moveTo>
                    <a:pt x="1" y="0"/>
                  </a:moveTo>
                  <a:lnTo>
                    <a:pt x="1227" y="5155"/>
                  </a:lnTo>
                  <a:lnTo>
                    <a:pt x="15181" y="22384"/>
                  </a:lnTo>
                  <a:cubicBezTo>
                    <a:pt x="19099" y="19348"/>
                    <a:pt x="22147" y="15347"/>
                    <a:pt x="24040" y="10775"/>
                  </a:cubicBezTo>
                  <a:lnTo>
                    <a:pt x="7811" y="8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8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" name="Google Shape;259;p33"/>
          <p:cNvGrpSpPr/>
          <p:nvPr/>
        </p:nvGrpSpPr>
        <p:grpSpPr>
          <a:xfrm>
            <a:off x="6133915" y="1782114"/>
            <a:ext cx="1573035" cy="1573484"/>
            <a:chOff x="5931412" y="1785003"/>
            <a:chExt cx="1573035" cy="1573484"/>
          </a:xfrm>
        </p:grpSpPr>
        <p:sp>
          <p:nvSpPr>
            <p:cNvPr id="260" name="Google Shape;260;p33"/>
            <p:cNvSpPr/>
            <p:nvPr/>
          </p:nvSpPr>
          <p:spPr>
            <a:xfrm>
              <a:off x="5931412" y="1785003"/>
              <a:ext cx="1573035" cy="1573484"/>
            </a:xfrm>
            <a:custGeom>
              <a:avLst/>
              <a:gdLst/>
              <a:ahLst/>
              <a:cxnLst/>
              <a:rect l="l" t="t" r="r" b="b"/>
              <a:pathLst>
                <a:path w="45470" h="45483" extrusionOk="0">
                  <a:moveTo>
                    <a:pt x="22741" y="1"/>
                  </a:moveTo>
                  <a:cubicBezTo>
                    <a:pt x="10180" y="1"/>
                    <a:pt x="0" y="10180"/>
                    <a:pt x="0" y="22741"/>
                  </a:cubicBezTo>
                  <a:cubicBezTo>
                    <a:pt x="0" y="35303"/>
                    <a:pt x="10180" y="45482"/>
                    <a:pt x="22741" y="45482"/>
                  </a:cubicBezTo>
                  <a:cubicBezTo>
                    <a:pt x="35290" y="45482"/>
                    <a:pt x="45470" y="35303"/>
                    <a:pt x="45470" y="22741"/>
                  </a:cubicBezTo>
                  <a:cubicBezTo>
                    <a:pt x="45470" y="10180"/>
                    <a:pt x="35290" y="1"/>
                    <a:pt x="22741" y="1"/>
                  </a:cubicBezTo>
                  <a:close/>
                </a:path>
              </a:pathLst>
            </a:custGeom>
            <a:solidFill>
              <a:srgbClr val="C62A00"/>
            </a:solidFill>
            <a:ln w="7442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3"/>
            <p:cNvSpPr/>
            <p:nvPr/>
          </p:nvSpPr>
          <p:spPr>
            <a:xfrm>
              <a:off x="6213949" y="2148700"/>
              <a:ext cx="1007960" cy="558571"/>
            </a:xfrm>
            <a:custGeom>
              <a:avLst/>
              <a:gdLst/>
              <a:ahLst/>
              <a:cxnLst/>
              <a:rect l="l" t="t" r="r" b="b"/>
              <a:pathLst>
                <a:path w="29136" h="16146" extrusionOk="0">
                  <a:moveTo>
                    <a:pt x="7787" y="1"/>
                  </a:moveTo>
                  <a:cubicBezTo>
                    <a:pt x="3477" y="1"/>
                    <a:pt x="1" y="3477"/>
                    <a:pt x="1" y="7787"/>
                  </a:cubicBezTo>
                  <a:lnTo>
                    <a:pt x="1" y="8371"/>
                  </a:lnTo>
                  <a:cubicBezTo>
                    <a:pt x="1" y="12681"/>
                    <a:pt x="3477" y="16146"/>
                    <a:pt x="7787" y="16146"/>
                  </a:cubicBezTo>
                  <a:lnTo>
                    <a:pt x="21361" y="16146"/>
                  </a:lnTo>
                  <a:cubicBezTo>
                    <a:pt x="25671" y="16146"/>
                    <a:pt x="29135" y="12681"/>
                    <a:pt x="29135" y="8371"/>
                  </a:cubicBezTo>
                  <a:lnTo>
                    <a:pt x="29135" y="7787"/>
                  </a:lnTo>
                  <a:cubicBezTo>
                    <a:pt x="29135" y="3477"/>
                    <a:pt x="25671" y="1"/>
                    <a:pt x="21361" y="1"/>
                  </a:cubicBezTo>
                  <a:close/>
                </a:path>
              </a:pathLst>
            </a:custGeom>
            <a:solidFill>
              <a:srgbClr val="B4DEFF"/>
            </a:solidFill>
            <a:ln w="7442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3"/>
            <p:cNvSpPr/>
            <p:nvPr/>
          </p:nvSpPr>
          <p:spPr>
            <a:xfrm>
              <a:off x="6466458" y="2524367"/>
              <a:ext cx="159033" cy="434582"/>
            </a:xfrm>
            <a:custGeom>
              <a:avLst/>
              <a:gdLst/>
              <a:ahLst/>
              <a:cxnLst/>
              <a:rect l="l" t="t" r="r" b="b"/>
              <a:pathLst>
                <a:path w="4597" h="12562" extrusionOk="0">
                  <a:moveTo>
                    <a:pt x="2298" y="0"/>
                  </a:moveTo>
                  <a:cubicBezTo>
                    <a:pt x="1024" y="0"/>
                    <a:pt x="0" y="1024"/>
                    <a:pt x="0" y="2298"/>
                  </a:cubicBezTo>
                  <a:lnTo>
                    <a:pt x="0" y="10263"/>
                  </a:lnTo>
                  <a:cubicBezTo>
                    <a:pt x="0" y="11537"/>
                    <a:pt x="1024" y="12561"/>
                    <a:pt x="2298" y="12561"/>
                  </a:cubicBezTo>
                  <a:cubicBezTo>
                    <a:pt x="3572" y="12561"/>
                    <a:pt x="4596" y="11537"/>
                    <a:pt x="4596" y="10263"/>
                  </a:cubicBezTo>
                  <a:lnTo>
                    <a:pt x="4596" y="2298"/>
                  </a:lnTo>
                  <a:cubicBezTo>
                    <a:pt x="4596" y="1024"/>
                    <a:pt x="3572" y="0"/>
                    <a:pt x="2298" y="0"/>
                  </a:cubicBezTo>
                  <a:close/>
                </a:path>
              </a:pathLst>
            </a:custGeom>
            <a:solidFill>
              <a:srgbClr val="C01700"/>
            </a:solidFill>
            <a:ln w="7442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3"/>
            <p:cNvSpPr/>
            <p:nvPr/>
          </p:nvSpPr>
          <p:spPr>
            <a:xfrm>
              <a:off x="6431863" y="2807562"/>
              <a:ext cx="388018" cy="378954"/>
            </a:xfrm>
            <a:custGeom>
              <a:avLst/>
              <a:gdLst/>
              <a:ahLst/>
              <a:cxnLst/>
              <a:rect l="l" t="t" r="r" b="b"/>
              <a:pathLst>
                <a:path w="11216" h="10954" extrusionOk="0">
                  <a:moveTo>
                    <a:pt x="5616" y="0"/>
                  </a:moveTo>
                  <a:cubicBezTo>
                    <a:pt x="2698" y="0"/>
                    <a:pt x="270" y="2289"/>
                    <a:pt x="131" y="5233"/>
                  </a:cubicBezTo>
                  <a:cubicBezTo>
                    <a:pt x="0" y="8257"/>
                    <a:pt x="2334" y="10817"/>
                    <a:pt x="5358" y="10948"/>
                  </a:cubicBezTo>
                  <a:cubicBezTo>
                    <a:pt x="5446" y="10952"/>
                    <a:pt x="5533" y="10954"/>
                    <a:pt x="5620" y="10954"/>
                  </a:cubicBezTo>
                  <a:cubicBezTo>
                    <a:pt x="8529" y="10954"/>
                    <a:pt x="10946" y="8657"/>
                    <a:pt x="11085" y="5733"/>
                  </a:cubicBezTo>
                  <a:cubicBezTo>
                    <a:pt x="11216" y="2708"/>
                    <a:pt x="8882" y="149"/>
                    <a:pt x="5858" y="6"/>
                  </a:cubicBezTo>
                  <a:cubicBezTo>
                    <a:pt x="5777" y="2"/>
                    <a:pt x="5696" y="0"/>
                    <a:pt x="5616" y="0"/>
                  </a:cubicBezTo>
                  <a:close/>
                </a:path>
              </a:pathLst>
            </a:custGeom>
            <a:solidFill>
              <a:srgbClr val="C01700"/>
            </a:solidFill>
            <a:ln w="74425" cap="flat" cmpd="sng">
              <a:solidFill>
                <a:srgbClr val="00000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8861;p79">
            <a:extLst>
              <a:ext uri="{FF2B5EF4-FFF2-40B4-BE49-F238E27FC236}">
                <a16:creationId xmlns:a16="http://schemas.microsoft.com/office/drawing/2014/main" id="{EDE8DB27-6DDE-4B39-87DE-7FA0202876FB}"/>
              </a:ext>
            </a:extLst>
          </p:cNvPr>
          <p:cNvGrpSpPr/>
          <p:nvPr/>
        </p:nvGrpSpPr>
        <p:grpSpPr>
          <a:xfrm>
            <a:off x="738067" y="1778844"/>
            <a:ext cx="301854" cy="267463"/>
            <a:chOff x="1492675" y="4992125"/>
            <a:chExt cx="424557" cy="442347"/>
          </a:xfrm>
        </p:grpSpPr>
        <p:sp>
          <p:nvSpPr>
            <p:cNvPr id="27" name="Google Shape;8862;p79">
              <a:extLst>
                <a:ext uri="{FF2B5EF4-FFF2-40B4-BE49-F238E27FC236}">
                  <a16:creationId xmlns:a16="http://schemas.microsoft.com/office/drawing/2014/main" id="{3B2E82AE-24C2-4402-9DCB-7FE539A78F14}"/>
                </a:ext>
              </a:extLst>
            </p:cNvPr>
            <p:cNvSpPr/>
            <p:nvPr/>
          </p:nvSpPr>
          <p:spPr>
            <a:xfrm>
              <a:off x="1492675" y="4992125"/>
              <a:ext cx="424557" cy="442347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" name="Google Shape;8863;p79">
              <a:extLst>
                <a:ext uri="{FF2B5EF4-FFF2-40B4-BE49-F238E27FC236}">
                  <a16:creationId xmlns:a16="http://schemas.microsoft.com/office/drawing/2014/main" id="{453F1185-390F-4AB2-BA24-7F0BAA980CCE}"/>
                </a:ext>
              </a:extLst>
            </p:cNvPr>
            <p:cNvSpPr/>
            <p:nvPr/>
          </p:nvSpPr>
          <p:spPr>
            <a:xfrm>
              <a:off x="1639625" y="5170175"/>
              <a:ext cx="145574" cy="104668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9" name="Google Shape;8861;p79">
            <a:extLst>
              <a:ext uri="{FF2B5EF4-FFF2-40B4-BE49-F238E27FC236}">
                <a16:creationId xmlns:a16="http://schemas.microsoft.com/office/drawing/2014/main" id="{DE249059-B334-470F-B8C2-634ED84C2AB9}"/>
              </a:ext>
            </a:extLst>
          </p:cNvPr>
          <p:cNvGrpSpPr/>
          <p:nvPr/>
        </p:nvGrpSpPr>
        <p:grpSpPr>
          <a:xfrm>
            <a:off x="728345" y="2396149"/>
            <a:ext cx="301854" cy="267463"/>
            <a:chOff x="1492675" y="4992125"/>
            <a:chExt cx="424557" cy="442347"/>
          </a:xfrm>
        </p:grpSpPr>
        <p:sp>
          <p:nvSpPr>
            <p:cNvPr id="30" name="Google Shape;8862;p79">
              <a:extLst>
                <a:ext uri="{FF2B5EF4-FFF2-40B4-BE49-F238E27FC236}">
                  <a16:creationId xmlns:a16="http://schemas.microsoft.com/office/drawing/2014/main" id="{4D618DF3-38E7-4F16-96E6-F68C752589EE}"/>
                </a:ext>
              </a:extLst>
            </p:cNvPr>
            <p:cNvSpPr/>
            <p:nvPr/>
          </p:nvSpPr>
          <p:spPr>
            <a:xfrm>
              <a:off x="1492675" y="4992125"/>
              <a:ext cx="424557" cy="442347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8863;p79">
              <a:extLst>
                <a:ext uri="{FF2B5EF4-FFF2-40B4-BE49-F238E27FC236}">
                  <a16:creationId xmlns:a16="http://schemas.microsoft.com/office/drawing/2014/main" id="{965F1DAD-622B-48B4-877B-001523F7F07B}"/>
                </a:ext>
              </a:extLst>
            </p:cNvPr>
            <p:cNvSpPr/>
            <p:nvPr/>
          </p:nvSpPr>
          <p:spPr>
            <a:xfrm>
              <a:off x="1639625" y="5170175"/>
              <a:ext cx="145574" cy="104668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2" name="Google Shape;8861;p79">
            <a:extLst>
              <a:ext uri="{FF2B5EF4-FFF2-40B4-BE49-F238E27FC236}">
                <a16:creationId xmlns:a16="http://schemas.microsoft.com/office/drawing/2014/main" id="{6BF0BD14-87EB-44E7-A069-61ED813C9F6B}"/>
              </a:ext>
            </a:extLst>
          </p:cNvPr>
          <p:cNvGrpSpPr/>
          <p:nvPr/>
        </p:nvGrpSpPr>
        <p:grpSpPr>
          <a:xfrm>
            <a:off x="738067" y="3224124"/>
            <a:ext cx="301854" cy="267463"/>
            <a:chOff x="1492675" y="4992125"/>
            <a:chExt cx="424557" cy="442347"/>
          </a:xfrm>
        </p:grpSpPr>
        <p:sp>
          <p:nvSpPr>
            <p:cNvPr id="33" name="Google Shape;8862;p79">
              <a:extLst>
                <a:ext uri="{FF2B5EF4-FFF2-40B4-BE49-F238E27FC236}">
                  <a16:creationId xmlns:a16="http://schemas.microsoft.com/office/drawing/2014/main" id="{2F9EA97D-7819-470E-AB10-F3E8000029B5}"/>
                </a:ext>
              </a:extLst>
            </p:cNvPr>
            <p:cNvSpPr/>
            <p:nvPr/>
          </p:nvSpPr>
          <p:spPr>
            <a:xfrm>
              <a:off x="1492675" y="4992125"/>
              <a:ext cx="424557" cy="442347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" name="Google Shape;8863;p79">
              <a:extLst>
                <a:ext uri="{FF2B5EF4-FFF2-40B4-BE49-F238E27FC236}">
                  <a16:creationId xmlns:a16="http://schemas.microsoft.com/office/drawing/2014/main" id="{345CA3EB-2A18-49D0-B935-30066B6A1763}"/>
                </a:ext>
              </a:extLst>
            </p:cNvPr>
            <p:cNvSpPr/>
            <p:nvPr/>
          </p:nvSpPr>
          <p:spPr>
            <a:xfrm>
              <a:off x="1639625" y="5170175"/>
              <a:ext cx="145574" cy="104668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5" name="Google Shape;8861;p79">
            <a:extLst>
              <a:ext uri="{FF2B5EF4-FFF2-40B4-BE49-F238E27FC236}">
                <a16:creationId xmlns:a16="http://schemas.microsoft.com/office/drawing/2014/main" id="{45A7A3E6-E05D-4F34-99C7-26257C833956}"/>
              </a:ext>
            </a:extLst>
          </p:cNvPr>
          <p:cNvGrpSpPr/>
          <p:nvPr/>
        </p:nvGrpSpPr>
        <p:grpSpPr>
          <a:xfrm>
            <a:off x="738067" y="4193707"/>
            <a:ext cx="301854" cy="267463"/>
            <a:chOff x="1492675" y="4992125"/>
            <a:chExt cx="424557" cy="442347"/>
          </a:xfrm>
        </p:grpSpPr>
        <p:sp>
          <p:nvSpPr>
            <p:cNvPr id="36" name="Google Shape;8862;p79">
              <a:extLst>
                <a:ext uri="{FF2B5EF4-FFF2-40B4-BE49-F238E27FC236}">
                  <a16:creationId xmlns:a16="http://schemas.microsoft.com/office/drawing/2014/main" id="{61342A60-063B-4522-8BC7-B78112C84F28}"/>
                </a:ext>
              </a:extLst>
            </p:cNvPr>
            <p:cNvSpPr/>
            <p:nvPr/>
          </p:nvSpPr>
          <p:spPr>
            <a:xfrm>
              <a:off x="1492675" y="4992125"/>
              <a:ext cx="424557" cy="442347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" name="Google Shape;8863;p79">
              <a:extLst>
                <a:ext uri="{FF2B5EF4-FFF2-40B4-BE49-F238E27FC236}">
                  <a16:creationId xmlns:a16="http://schemas.microsoft.com/office/drawing/2014/main" id="{E6CF4F15-8C80-4C05-B6E9-20C825A71FCF}"/>
                </a:ext>
              </a:extLst>
            </p:cNvPr>
            <p:cNvSpPr/>
            <p:nvPr/>
          </p:nvSpPr>
          <p:spPr>
            <a:xfrm>
              <a:off x="1639625" y="5170175"/>
              <a:ext cx="145574" cy="104668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1261397-778F-4237-B05B-902AD1F1C36A}"/>
              </a:ext>
            </a:extLst>
          </p:cNvPr>
          <p:cNvSpPr txBox="1"/>
          <p:nvPr/>
        </p:nvSpPr>
        <p:spPr>
          <a:xfrm>
            <a:off x="1176896" y="1781172"/>
            <a:ext cx="4527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>
                <a:solidFill>
                  <a:schemeClr val="accent4">
                    <a:lumMod val="40000"/>
                    <a:lumOff val="60000"/>
                  </a:schemeClr>
                </a:solidFill>
                <a:latin typeface="Roboto Mono" panose="020B0604020202020204" charset="0"/>
                <a:ea typeface="Roboto Mono" panose="020B0604020202020204" charset="0"/>
              </a:rPr>
              <a:t>Tên </a:t>
            </a:r>
            <a:r>
              <a:rPr lang="vi-VN" sz="1600" err="1">
                <a:solidFill>
                  <a:schemeClr val="accent4">
                    <a:lumMod val="40000"/>
                    <a:lumOff val="60000"/>
                  </a:schemeClr>
                </a:solidFill>
                <a:latin typeface="Roboto Mono" panose="020B0604020202020204" charset="0"/>
                <a:ea typeface="Roboto Mono" panose="020B0604020202020204" charset="0"/>
              </a:rPr>
              <a:t>đề</a:t>
            </a:r>
            <a:r>
              <a:rPr lang="vi-VN" sz="1600">
                <a:solidFill>
                  <a:schemeClr val="accent4">
                    <a:lumMod val="40000"/>
                    <a:lumOff val="60000"/>
                  </a:schemeClr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vi-VN" sz="1600" err="1">
                <a:solidFill>
                  <a:schemeClr val="accent4">
                    <a:lumMod val="40000"/>
                    <a:lumOff val="60000"/>
                  </a:schemeClr>
                </a:solidFill>
                <a:latin typeface="Roboto Mono" panose="020B0604020202020204" charset="0"/>
                <a:ea typeface="Roboto Mono" panose="020B0604020202020204" charset="0"/>
              </a:rPr>
              <a:t>tài</a:t>
            </a:r>
            <a:r>
              <a:rPr lang="vi-VN" sz="1600">
                <a:solidFill>
                  <a:schemeClr val="accent4">
                    <a:lumMod val="40000"/>
                    <a:lumOff val="60000"/>
                  </a:schemeClr>
                </a:solidFill>
                <a:latin typeface="Roboto Mono" panose="020B0604020202020204" charset="0"/>
                <a:ea typeface="Roboto Mono" panose="020B0604020202020204" charset="0"/>
              </a:rPr>
              <a:t>: </a:t>
            </a:r>
            <a:r>
              <a:rPr lang="vi-VN" sz="1600" err="1">
                <a:solidFill>
                  <a:schemeClr val="accent4">
                    <a:lumMod val="40000"/>
                    <a:lumOff val="60000"/>
                  </a:schemeClr>
                </a:solidFill>
                <a:latin typeface="Roboto Mono" panose="020B0604020202020204" charset="0"/>
                <a:ea typeface="Roboto Mono" panose="020B0604020202020204" charset="0"/>
              </a:rPr>
              <a:t>Quản</a:t>
            </a:r>
            <a:r>
              <a:rPr lang="vi-VN" sz="1600">
                <a:solidFill>
                  <a:schemeClr val="accent4">
                    <a:lumMod val="40000"/>
                    <a:lumOff val="60000"/>
                  </a:schemeClr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vi-VN" sz="1600" err="1">
                <a:solidFill>
                  <a:schemeClr val="accent4">
                    <a:lumMod val="40000"/>
                    <a:lumOff val="60000"/>
                  </a:schemeClr>
                </a:solidFill>
                <a:latin typeface="Roboto Mono" panose="020B0604020202020204" charset="0"/>
                <a:ea typeface="Roboto Mono" panose="020B0604020202020204" charset="0"/>
              </a:rPr>
              <a:t>lý</a:t>
            </a:r>
            <a:r>
              <a:rPr lang="vi-VN" sz="1600">
                <a:solidFill>
                  <a:schemeClr val="accent4">
                    <a:lumMod val="40000"/>
                    <a:lumOff val="60000"/>
                  </a:schemeClr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vi-VN" sz="1600" err="1">
                <a:solidFill>
                  <a:schemeClr val="accent4">
                    <a:lumMod val="40000"/>
                    <a:lumOff val="60000"/>
                  </a:schemeClr>
                </a:solidFill>
                <a:latin typeface="Roboto Mono" panose="020B0604020202020204" charset="0"/>
                <a:ea typeface="Roboto Mono" panose="020B0604020202020204" charset="0"/>
              </a:rPr>
              <a:t>điểm</a:t>
            </a:r>
            <a:r>
              <a:rPr lang="vi-VN" sz="1600">
                <a:solidFill>
                  <a:schemeClr val="accent4">
                    <a:lumMod val="40000"/>
                    <a:lumOff val="60000"/>
                  </a:schemeClr>
                </a:solidFill>
                <a:latin typeface="Roboto Mono" panose="020B0604020202020204" charset="0"/>
                <a:ea typeface="Roboto Mono" panose="020B0604020202020204" charset="0"/>
              </a:rPr>
              <a:t> sinh viên</a:t>
            </a:r>
          </a:p>
        </p:txBody>
      </p:sp>
      <p:sp>
        <p:nvSpPr>
          <p:cNvPr id="39" name="Hộp Văn bản 38">
            <a:extLst>
              <a:ext uri="{FF2B5EF4-FFF2-40B4-BE49-F238E27FC236}">
                <a16:creationId xmlns:a16="http://schemas.microsoft.com/office/drawing/2014/main" id="{BF2326AD-BE14-457C-9FBC-94CF7A6E6EF6}"/>
              </a:ext>
            </a:extLst>
          </p:cNvPr>
          <p:cNvSpPr txBox="1"/>
          <p:nvPr/>
        </p:nvSpPr>
        <p:spPr>
          <a:xfrm>
            <a:off x="1131161" y="2168871"/>
            <a:ext cx="45279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/>
            <a:r>
              <a:rPr lang="vi-VN" sz="1600" err="1">
                <a:solidFill>
                  <a:schemeClr val="accent4">
                    <a:lumMod val="40000"/>
                    <a:lumOff val="60000"/>
                  </a:schemeClr>
                </a:solidFill>
                <a:latin typeface="Roboto Mono" panose="020B0604020202020204" charset="0"/>
                <a:ea typeface="Roboto Mono" panose="020B0604020202020204" charset="0"/>
              </a:rPr>
              <a:t>Lý</a:t>
            </a:r>
            <a:r>
              <a:rPr lang="vi-VN" sz="1600">
                <a:solidFill>
                  <a:schemeClr val="accent4">
                    <a:lumMod val="40000"/>
                    <a:lumOff val="60000"/>
                  </a:schemeClr>
                </a:solidFill>
                <a:latin typeface="Roboto Mono" panose="020B0604020202020204" charset="0"/>
                <a:ea typeface="Roboto Mono" panose="020B0604020202020204" charset="0"/>
              </a:rPr>
              <a:t> do </a:t>
            </a:r>
            <a:r>
              <a:rPr lang="vi-VN" sz="1600" err="1">
                <a:solidFill>
                  <a:schemeClr val="accent4">
                    <a:lumMod val="40000"/>
                    <a:lumOff val="60000"/>
                  </a:schemeClr>
                </a:solidFill>
                <a:latin typeface="Roboto Mono" panose="020B0604020202020204" charset="0"/>
                <a:ea typeface="Roboto Mono" panose="020B0604020202020204" charset="0"/>
              </a:rPr>
              <a:t>chọn</a:t>
            </a:r>
            <a:r>
              <a:rPr lang="vi-VN" sz="1600">
                <a:solidFill>
                  <a:schemeClr val="accent4">
                    <a:lumMod val="40000"/>
                    <a:lumOff val="60000"/>
                  </a:schemeClr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vi-VN" sz="1600" err="1">
                <a:solidFill>
                  <a:schemeClr val="accent4">
                    <a:lumMod val="40000"/>
                    <a:lumOff val="60000"/>
                  </a:schemeClr>
                </a:solidFill>
                <a:latin typeface="Roboto Mono" panose="020B0604020202020204" charset="0"/>
                <a:ea typeface="Roboto Mono" panose="020B0604020202020204" charset="0"/>
              </a:rPr>
              <a:t>đề</a:t>
            </a:r>
            <a:r>
              <a:rPr lang="vi-VN" sz="1600">
                <a:solidFill>
                  <a:schemeClr val="accent4">
                    <a:lumMod val="40000"/>
                    <a:lumOff val="60000"/>
                  </a:schemeClr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vi-VN" sz="1600" err="1">
                <a:solidFill>
                  <a:schemeClr val="accent4">
                    <a:lumMod val="40000"/>
                    <a:lumOff val="60000"/>
                  </a:schemeClr>
                </a:solidFill>
                <a:latin typeface="Roboto Mono" panose="020B0604020202020204" charset="0"/>
                <a:ea typeface="Roboto Mono" panose="020B0604020202020204" charset="0"/>
              </a:rPr>
              <a:t>tài:quản</a:t>
            </a:r>
            <a:r>
              <a:rPr lang="vi-VN" sz="1600">
                <a:solidFill>
                  <a:schemeClr val="accent4">
                    <a:lumMod val="40000"/>
                    <a:lumOff val="60000"/>
                  </a:schemeClr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vi-VN" sz="1600" err="1">
                <a:solidFill>
                  <a:schemeClr val="accent4">
                    <a:lumMod val="40000"/>
                    <a:lumOff val="60000"/>
                  </a:schemeClr>
                </a:solidFill>
                <a:latin typeface="Roboto Mono" panose="020B0604020202020204" charset="0"/>
                <a:ea typeface="Roboto Mono" panose="020B0604020202020204" charset="0"/>
              </a:rPr>
              <a:t>lý</a:t>
            </a:r>
            <a:r>
              <a:rPr lang="vi-VN" sz="1600">
                <a:solidFill>
                  <a:schemeClr val="accent4">
                    <a:lumMod val="40000"/>
                    <a:lumOff val="60000"/>
                  </a:schemeClr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vi-VN" sz="1600" err="1">
                <a:solidFill>
                  <a:schemeClr val="accent4">
                    <a:lumMod val="40000"/>
                    <a:lumOff val="60000"/>
                  </a:schemeClr>
                </a:solidFill>
                <a:latin typeface="Roboto Mono" panose="020B0604020202020204" charset="0"/>
                <a:ea typeface="Roboto Mono" panose="020B0604020202020204" charset="0"/>
              </a:rPr>
              <a:t>điểm</a:t>
            </a:r>
            <a:r>
              <a:rPr lang="vi-VN" sz="1600">
                <a:solidFill>
                  <a:schemeClr val="accent4">
                    <a:lumMod val="40000"/>
                    <a:lumOff val="60000"/>
                  </a:schemeClr>
                </a:solidFill>
                <a:latin typeface="Roboto Mono" panose="020B0604020202020204" charset="0"/>
                <a:ea typeface="Roboto Mono" panose="020B0604020202020204" charset="0"/>
              </a:rPr>
              <a:t> sinh viên </a:t>
            </a:r>
            <a:r>
              <a:rPr lang="vi-VN" sz="1600" err="1">
                <a:solidFill>
                  <a:schemeClr val="accent4">
                    <a:lumMod val="40000"/>
                    <a:lumOff val="60000"/>
                  </a:schemeClr>
                </a:solidFill>
                <a:latin typeface="Roboto Mono" panose="020B0604020202020204" charset="0"/>
                <a:ea typeface="Roboto Mono" panose="020B0604020202020204" charset="0"/>
              </a:rPr>
              <a:t>cập</a:t>
            </a:r>
            <a:r>
              <a:rPr lang="vi-VN" sz="1600">
                <a:solidFill>
                  <a:schemeClr val="accent4">
                    <a:lumMod val="40000"/>
                    <a:lumOff val="60000"/>
                  </a:schemeClr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vi-VN" sz="1600" err="1">
                <a:solidFill>
                  <a:schemeClr val="accent4">
                    <a:lumMod val="40000"/>
                    <a:lumOff val="60000"/>
                  </a:schemeClr>
                </a:solidFill>
                <a:latin typeface="Roboto Mono" panose="020B0604020202020204" charset="0"/>
                <a:ea typeface="Roboto Mono" panose="020B0604020202020204" charset="0"/>
              </a:rPr>
              <a:t>nhật</a:t>
            </a:r>
            <a:r>
              <a:rPr lang="vi-VN" sz="1600">
                <a:solidFill>
                  <a:schemeClr val="accent4">
                    <a:lumMod val="40000"/>
                    <a:lumOff val="60000"/>
                  </a:schemeClr>
                </a:solidFill>
                <a:latin typeface="Roboto Mono" panose="020B0604020202020204" charset="0"/>
                <a:ea typeface="Roboto Mono" panose="020B0604020202020204" charset="0"/>
              </a:rPr>
              <a:t> nhanh </a:t>
            </a:r>
            <a:r>
              <a:rPr lang="vi-VN" sz="1600" err="1">
                <a:solidFill>
                  <a:schemeClr val="accent4">
                    <a:lumMod val="40000"/>
                    <a:lumOff val="60000"/>
                  </a:schemeClr>
                </a:solidFill>
                <a:latin typeface="Roboto Mono" panose="020B0604020202020204" charset="0"/>
                <a:ea typeface="Roboto Mono" panose="020B0604020202020204" charset="0"/>
              </a:rPr>
              <a:t>chóng,hiệu</a:t>
            </a:r>
            <a:r>
              <a:rPr lang="vi-VN" sz="1600">
                <a:solidFill>
                  <a:schemeClr val="accent4">
                    <a:lumMod val="40000"/>
                    <a:lumOff val="60000"/>
                  </a:schemeClr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vi-VN" sz="1600" err="1">
                <a:solidFill>
                  <a:schemeClr val="accent4">
                    <a:lumMod val="40000"/>
                    <a:lumOff val="60000"/>
                  </a:schemeClr>
                </a:solidFill>
                <a:latin typeface="Roboto Mono" panose="020B0604020202020204" charset="0"/>
                <a:ea typeface="Roboto Mono" panose="020B0604020202020204" charset="0"/>
              </a:rPr>
              <a:t>quả</a:t>
            </a:r>
            <a:r>
              <a:rPr lang="vi-VN" sz="1600">
                <a:solidFill>
                  <a:schemeClr val="accent4">
                    <a:lumMod val="40000"/>
                    <a:lumOff val="60000"/>
                  </a:schemeClr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vi-VN" sz="1600" err="1">
                <a:solidFill>
                  <a:schemeClr val="accent4">
                    <a:lumMod val="40000"/>
                    <a:lumOff val="60000"/>
                  </a:schemeClr>
                </a:solidFill>
                <a:latin typeface="Roboto Mono" panose="020B0604020202020204" charset="0"/>
                <a:ea typeface="Roboto Mono" panose="020B0604020202020204" charset="0"/>
              </a:rPr>
              <a:t>và</a:t>
            </a:r>
            <a:r>
              <a:rPr lang="vi-VN" sz="1600">
                <a:solidFill>
                  <a:schemeClr val="accent4">
                    <a:lumMod val="40000"/>
                    <a:lumOff val="60000"/>
                  </a:schemeClr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vi-VN" sz="1600" err="1">
                <a:solidFill>
                  <a:schemeClr val="accent4">
                    <a:lumMod val="40000"/>
                    <a:lumOff val="60000"/>
                  </a:schemeClr>
                </a:solidFill>
                <a:latin typeface="Roboto Mono" panose="020B0604020202020204" charset="0"/>
                <a:ea typeface="Roboto Mono" panose="020B0604020202020204" charset="0"/>
              </a:rPr>
              <a:t>đỡ</a:t>
            </a:r>
            <a:r>
              <a:rPr lang="vi-VN" sz="1600">
                <a:solidFill>
                  <a:schemeClr val="accent4">
                    <a:lumMod val="40000"/>
                    <a:lumOff val="60000"/>
                  </a:schemeClr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vi-VN" sz="1600" err="1">
                <a:solidFill>
                  <a:schemeClr val="accent4">
                    <a:lumMod val="40000"/>
                    <a:lumOff val="60000"/>
                  </a:schemeClr>
                </a:solidFill>
                <a:latin typeface="Roboto Mono" panose="020B0604020202020204" charset="0"/>
                <a:ea typeface="Roboto Mono" panose="020B0604020202020204" charset="0"/>
              </a:rPr>
              <a:t>vất</a:t>
            </a:r>
            <a:r>
              <a:rPr lang="vi-VN" sz="1600">
                <a:solidFill>
                  <a:schemeClr val="accent4">
                    <a:lumMod val="40000"/>
                    <a:lumOff val="60000"/>
                  </a:schemeClr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vi-VN" sz="1600" err="1">
                <a:solidFill>
                  <a:schemeClr val="accent4">
                    <a:lumMod val="40000"/>
                    <a:lumOff val="60000"/>
                  </a:schemeClr>
                </a:solidFill>
                <a:latin typeface="Roboto Mono" panose="020B0604020202020204" charset="0"/>
                <a:ea typeface="Roboto Mono" panose="020B0604020202020204" charset="0"/>
              </a:rPr>
              <a:t>vả</a:t>
            </a:r>
            <a:endParaRPr lang="vi-VN" sz="1600">
              <a:solidFill>
                <a:schemeClr val="accent4">
                  <a:lumMod val="40000"/>
                  <a:lumOff val="60000"/>
                </a:schemeClr>
              </a:solidFill>
              <a:latin typeface="Roboto Mono" panose="020B0604020202020204" charset="0"/>
              <a:ea typeface="Roboto Mono" panose="020B0604020202020204" charset="0"/>
            </a:endParaRPr>
          </a:p>
        </p:txBody>
      </p:sp>
      <p:sp>
        <p:nvSpPr>
          <p:cNvPr id="40" name="Hộp Văn bản 39">
            <a:extLst>
              <a:ext uri="{FF2B5EF4-FFF2-40B4-BE49-F238E27FC236}">
                <a16:creationId xmlns:a16="http://schemas.microsoft.com/office/drawing/2014/main" id="{E6781B84-8E56-415C-A9C4-F97126CB6165}"/>
              </a:ext>
            </a:extLst>
          </p:cNvPr>
          <p:cNvSpPr txBox="1"/>
          <p:nvPr/>
        </p:nvSpPr>
        <p:spPr>
          <a:xfrm>
            <a:off x="1117924" y="2999868"/>
            <a:ext cx="4276668" cy="1066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lang="vi-VN" sz="1600">
                <a:solidFill>
                  <a:schemeClr val="accent4">
                    <a:lumMod val="40000"/>
                    <a:lumOff val="60000"/>
                  </a:schemeClr>
                </a:solidFill>
                <a:latin typeface="Roboto Mono" panose="020B0604020202020204" charset="0"/>
                <a:ea typeface="Roboto Mono" panose="020B0604020202020204" charset="0"/>
              </a:rPr>
              <a:t>Thao </a:t>
            </a:r>
            <a:r>
              <a:rPr lang="vi-VN" sz="1600" err="1">
                <a:solidFill>
                  <a:schemeClr val="accent4">
                    <a:lumMod val="40000"/>
                    <a:lumOff val="60000"/>
                  </a:schemeClr>
                </a:solidFill>
                <a:latin typeface="Roboto Mono" panose="020B0604020202020204" charset="0"/>
                <a:ea typeface="Roboto Mono" panose="020B0604020202020204" charset="0"/>
              </a:rPr>
              <a:t>tác:Đăng</a:t>
            </a:r>
            <a:r>
              <a:rPr lang="vi-VN" sz="1600">
                <a:solidFill>
                  <a:schemeClr val="accent4">
                    <a:lumMod val="40000"/>
                    <a:lumOff val="60000"/>
                  </a:schemeClr>
                </a:solidFill>
                <a:latin typeface="Roboto Mono" panose="020B0604020202020204" charset="0"/>
                <a:ea typeface="Roboto Mono" panose="020B0604020202020204" charset="0"/>
              </a:rPr>
              <a:t> </a:t>
            </a:r>
            <a:r>
              <a:rPr lang="vi-VN" sz="1600" err="1">
                <a:solidFill>
                  <a:schemeClr val="accent4">
                    <a:lumMod val="40000"/>
                    <a:lumOff val="60000"/>
                  </a:schemeClr>
                </a:solidFill>
                <a:latin typeface="Roboto Mono" panose="020B0604020202020204" charset="0"/>
                <a:ea typeface="Roboto Mono" panose="020B0604020202020204" charset="0"/>
              </a:rPr>
              <a:t>nhập</a:t>
            </a:r>
            <a:r>
              <a:rPr lang="vi-VN" sz="1600" err="1">
                <a:solidFill>
                  <a:schemeClr val="accent4">
                    <a:lumMod val="40000"/>
                    <a:lumOff val="60000"/>
                  </a:schemeClr>
                </a:solidFill>
                <a:latin typeface="Roboto Mono" panose="020B0604020202020204" charset="0"/>
                <a:ea typeface="Roboto Mono" panose="020B0604020202020204" charset="0"/>
                <a:sym typeface="Wingdings" panose="05000000000000000000" pitchFamily="2" charset="2"/>
              </a:rPr>
              <a:t>Sử</a:t>
            </a:r>
            <a:r>
              <a:rPr lang="vi-VN" sz="1600">
                <a:solidFill>
                  <a:schemeClr val="accent4">
                    <a:lumMod val="40000"/>
                    <a:lumOff val="60000"/>
                  </a:schemeClr>
                </a:solidFill>
                <a:latin typeface="Roboto Mono" panose="020B0604020202020204" charset="0"/>
                <a:ea typeface="Roboto Mono" panose="020B0604020202020204" charset="0"/>
                <a:sym typeface="Wingdings" panose="05000000000000000000" pitchFamily="2" charset="2"/>
              </a:rPr>
              <a:t> </a:t>
            </a:r>
            <a:r>
              <a:rPr lang="vi-VN" sz="1600" err="1">
                <a:solidFill>
                  <a:schemeClr val="accent4">
                    <a:lumMod val="40000"/>
                    <a:lumOff val="60000"/>
                  </a:schemeClr>
                </a:solidFill>
                <a:latin typeface="Roboto Mono" panose="020B0604020202020204" charset="0"/>
                <a:ea typeface="Roboto Mono" panose="020B0604020202020204" charset="0"/>
                <a:sym typeface="Wingdings" panose="05000000000000000000" pitchFamily="2" charset="2"/>
              </a:rPr>
              <a:t>Lý</a:t>
            </a:r>
            <a:r>
              <a:rPr lang="vi-VN" sz="1600">
                <a:solidFill>
                  <a:schemeClr val="accent4">
                    <a:lumMod val="40000"/>
                    <a:lumOff val="60000"/>
                  </a:schemeClr>
                </a:solidFill>
                <a:latin typeface="Roboto Mono" panose="020B0604020202020204" charset="0"/>
                <a:ea typeface="Roboto Mono" panose="020B0604020202020204" charset="0"/>
                <a:sym typeface="Wingdings" panose="05000000000000000000" pitchFamily="2" charset="2"/>
              </a:rPr>
              <a:t> thông</a:t>
            </a:r>
          </a:p>
          <a:p>
            <a:pPr marL="0" indent="0"/>
            <a:r>
              <a:rPr lang="vi-VN" sz="1800">
                <a:solidFill>
                  <a:schemeClr val="accent4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tin(</a:t>
            </a:r>
            <a:r>
              <a:rPr lang="vi-VN" sz="1800" err="1">
                <a:solidFill>
                  <a:schemeClr val="accent4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thêm,sửa,xóa,tìm</a:t>
            </a:r>
            <a:r>
              <a:rPr lang="vi-VN" sz="1800">
                <a:solidFill>
                  <a:schemeClr val="accent4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vi-VN" sz="1800" err="1">
                <a:solidFill>
                  <a:schemeClr val="accent4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kiếm,thoát</a:t>
            </a:r>
            <a:r>
              <a:rPr lang="vi-VN" sz="1800">
                <a:solidFill>
                  <a:schemeClr val="accent4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)</a:t>
            </a:r>
          </a:p>
          <a:p>
            <a:pPr marL="0" indent="0">
              <a:lnSpc>
                <a:spcPct val="150000"/>
              </a:lnSpc>
            </a:pPr>
            <a:endParaRPr lang="vi-VN" sz="1600">
              <a:solidFill>
                <a:schemeClr val="bg1"/>
              </a:solidFill>
              <a:latin typeface="Roboto Mono" panose="020B0604020202020204" charset="0"/>
              <a:ea typeface="Roboto Mono" panose="020B0604020202020204" charset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834CF39F-F162-41F1-BD14-37E6876FB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073" y="214032"/>
            <a:ext cx="1219200" cy="121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>
            <a:spLocks noGrp="1"/>
          </p:cNvSpPr>
          <p:nvPr>
            <p:ph type="title"/>
          </p:nvPr>
        </p:nvSpPr>
        <p:spPr>
          <a:xfrm>
            <a:off x="821600" y="1327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02:phân </a:t>
            </a:r>
            <a:r>
              <a:rPr lang="vi-VN" err="1"/>
              <a:t>tích</a:t>
            </a:r>
            <a:r>
              <a:rPr lang="vi-VN"/>
              <a:t> –xây </a:t>
            </a:r>
            <a:r>
              <a:rPr lang="vi-VN" err="1"/>
              <a:t>dựng</a:t>
            </a:r>
            <a:r>
              <a:rPr lang="vi-VN"/>
              <a:t> </a:t>
            </a:r>
            <a:r>
              <a:rPr lang="vi-VN" err="1"/>
              <a:t>đề</a:t>
            </a:r>
            <a:r>
              <a:rPr lang="vi-VN"/>
              <a:t> </a:t>
            </a:r>
            <a:r>
              <a:rPr lang="vi-VN" err="1"/>
              <a:t>tài</a:t>
            </a:r>
            <a:endParaRPr/>
          </a:p>
        </p:txBody>
      </p:sp>
      <p:sp>
        <p:nvSpPr>
          <p:cNvPr id="221" name="Google Shape;221;p31"/>
          <p:cNvSpPr txBox="1">
            <a:spLocks noGrp="1"/>
          </p:cNvSpPr>
          <p:nvPr>
            <p:ph type="body" idx="1"/>
          </p:nvPr>
        </p:nvSpPr>
        <p:spPr>
          <a:xfrm>
            <a:off x="726350" y="974600"/>
            <a:ext cx="8303350" cy="3463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155575" lvl="0" indent="0" algn="l" rtl="0">
              <a:spcBef>
                <a:spcPts val="0"/>
              </a:spcBef>
              <a:spcAft>
                <a:spcPts val="0"/>
              </a:spcAft>
              <a:buSzPts val="1150"/>
              <a:buNone/>
            </a:pPr>
            <a:r>
              <a:rPr lang="vi-VN" sz="1400">
                <a:highlight>
                  <a:schemeClr val="dk1"/>
                </a:highlight>
              </a:rPr>
              <a:t>1.Yêu </a:t>
            </a:r>
            <a:r>
              <a:rPr lang="vi-VN" sz="1400" err="1">
                <a:highlight>
                  <a:schemeClr val="dk1"/>
                </a:highlight>
              </a:rPr>
              <a:t>cầu</a:t>
            </a:r>
            <a:r>
              <a:rPr lang="vi-VN" sz="1400">
                <a:highlight>
                  <a:schemeClr val="dk1"/>
                </a:highlight>
              </a:rPr>
              <a:t> </a:t>
            </a:r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Char char="●"/>
            </a:pPr>
            <a:r>
              <a:rPr lang="vi-VN" sz="1400">
                <a:uFill>
                  <a:noFill/>
                </a:uFill>
              </a:rPr>
              <a:t>Lưu </a:t>
            </a:r>
            <a:r>
              <a:rPr lang="vi-VN" sz="1400" err="1">
                <a:uFill>
                  <a:noFill/>
                </a:uFill>
              </a:rPr>
              <a:t>trữ</a:t>
            </a:r>
            <a:r>
              <a:rPr lang="vi-VN" sz="1400">
                <a:uFill>
                  <a:noFill/>
                </a:uFill>
              </a:rPr>
              <a:t> </a:t>
            </a:r>
            <a:r>
              <a:rPr lang="vi-VN" sz="1400" err="1">
                <a:uFill>
                  <a:noFill/>
                </a:uFill>
              </a:rPr>
              <a:t>được</a:t>
            </a:r>
            <a:r>
              <a:rPr lang="vi-VN" sz="1400">
                <a:uFill>
                  <a:noFill/>
                </a:uFill>
              </a:rPr>
              <a:t> </a:t>
            </a:r>
            <a:r>
              <a:rPr lang="vi-VN" sz="1400" b="1" err="1">
                <a:solidFill>
                  <a:schemeClr val="accent1"/>
                </a:solidFill>
                <a:uFill>
                  <a:noFill/>
                </a:uFill>
              </a:rPr>
              <a:t>điểm</a:t>
            </a:r>
            <a:r>
              <a:rPr lang="vi-VN" sz="1400" b="1">
                <a:solidFill>
                  <a:schemeClr val="accent1"/>
                </a:solidFill>
                <a:uFill>
                  <a:noFill/>
                </a:uFill>
              </a:rPr>
              <a:t> </a:t>
            </a:r>
            <a:r>
              <a:rPr lang="vi-VN" sz="1400" err="1">
                <a:uFill>
                  <a:noFill/>
                </a:uFill>
              </a:rPr>
              <a:t>của</a:t>
            </a:r>
            <a:r>
              <a:rPr lang="vi-VN" sz="1400">
                <a:uFill>
                  <a:noFill/>
                </a:uFill>
              </a:rPr>
              <a:t> sinh viên: </a:t>
            </a:r>
            <a:r>
              <a:rPr lang="vi-VN" sz="1400" b="1">
                <a:uFill>
                  <a:noFill/>
                </a:uFill>
              </a:rPr>
              <a:t>điểm văn</a:t>
            </a:r>
            <a:r>
              <a:rPr lang="vi-VN" sz="1400" b="1" err="1">
                <a:uFill>
                  <a:noFill/>
                </a:uFill>
              </a:rPr>
              <a:t>,điểm</a:t>
            </a:r>
            <a:r>
              <a:rPr lang="vi-VN" sz="1400" b="1">
                <a:uFill>
                  <a:noFill/>
                </a:uFill>
              </a:rPr>
              <a:t> </a:t>
            </a:r>
            <a:r>
              <a:rPr lang="vi-VN" sz="1400" b="1" err="1">
                <a:uFill>
                  <a:noFill/>
                </a:uFill>
              </a:rPr>
              <a:t>toán,</a:t>
            </a:r>
            <a:r>
              <a:rPr lang="vi-VN" sz="1400" b="1">
                <a:uFill>
                  <a:noFill/>
                </a:uFill>
              </a:rPr>
              <a:t>điểm anh.</a:t>
            </a:r>
            <a:endParaRPr lang="vi-VN" sz="1400" b="1">
              <a:highlight>
                <a:schemeClr val="dk1"/>
              </a:highlight>
            </a:endParaRPr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Char char="●"/>
            </a:pPr>
            <a:r>
              <a:rPr lang="vi-VN" sz="1400">
                <a:highlight>
                  <a:schemeClr val="dk1"/>
                </a:highlight>
              </a:rPr>
              <a:t>Lưu </a:t>
            </a:r>
            <a:r>
              <a:rPr lang="vi-VN" sz="1400" err="1"/>
              <a:t>trữ</a:t>
            </a:r>
            <a:r>
              <a:rPr lang="vi-VN" sz="1400">
                <a:highlight>
                  <a:schemeClr val="dk1"/>
                </a:highlight>
              </a:rPr>
              <a:t> </a:t>
            </a:r>
            <a:r>
              <a:rPr lang="vi-VN" sz="1400" b="1">
                <a:solidFill>
                  <a:schemeClr val="accent1"/>
                </a:solidFill>
                <a:highlight>
                  <a:schemeClr val="dk1"/>
                </a:highlight>
              </a:rPr>
              <a:t>thông tin</a:t>
            </a:r>
            <a:r>
              <a:rPr lang="vi-VN" sz="1400">
                <a:highlight>
                  <a:schemeClr val="dk1"/>
                </a:highlight>
              </a:rPr>
              <a:t> </a:t>
            </a:r>
            <a:r>
              <a:rPr lang="vi-VN" sz="1400" err="1">
                <a:highlight>
                  <a:schemeClr val="dk1"/>
                </a:highlight>
              </a:rPr>
              <a:t>của</a:t>
            </a:r>
            <a:r>
              <a:rPr lang="vi-VN" sz="1400">
                <a:highlight>
                  <a:schemeClr val="dk1"/>
                </a:highlight>
              </a:rPr>
              <a:t> sinh viên</a:t>
            </a:r>
            <a:r>
              <a:rPr lang="vi-VN" sz="1400" b="1">
                <a:highlight>
                  <a:schemeClr val="dk1"/>
                </a:highlight>
              </a:rPr>
              <a:t>: </a:t>
            </a:r>
            <a:r>
              <a:rPr lang="vi-VN" sz="1400" b="1" err="1">
                <a:highlight>
                  <a:schemeClr val="dk1"/>
                </a:highlight>
              </a:rPr>
              <a:t>mã</a:t>
            </a:r>
            <a:r>
              <a:rPr lang="vi-VN" sz="1400" b="1">
                <a:highlight>
                  <a:schemeClr val="dk1"/>
                </a:highlight>
              </a:rPr>
              <a:t> sinh </a:t>
            </a:r>
            <a:r>
              <a:rPr lang="vi-VN" sz="1400" b="1" err="1">
                <a:highlight>
                  <a:schemeClr val="dk1"/>
                </a:highlight>
              </a:rPr>
              <a:t>viên,họ</a:t>
            </a:r>
            <a:r>
              <a:rPr lang="vi-VN" sz="1400" b="1">
                <a:highlight>
                  <a:schemeClr val="dk1"/>
                </a:highlight>
              </a:rPr>
              <a:t> </a:t>
            </a:r>
            <a:r>
              <a:rPr lang="vi-VN" sz="1400" b="1" err="1">
                <a:highlight>
                  <a:schemeClr val="dk1"/>
                </a:highlight>
              </a:rPr>
              <a:t>tên,lớp,địa</a:t>
            </a:r>
            <a:r>
              <a:rPr lang="vi-VN" sz="1400" b="1">
                <a:highlight>
                  <a:schemeClr val="dk1"/>
                </a:highlight>
              </a:rPr>
              <a:t> </a:t>
            </a:r>
            <a:r>
              <a:rPr lang="vi-VN" sz="1400" b="1" err="1">
                <a:highlight>
                  <a:schemeClr val="dk1"/>
                </a:highlight>
              </a:rPr>
              <a:t>chỉ</a:t>
            </a:r>
            <a:r>
              <a:rPr lang="vi-VN" sz="1400" b="1">
                <a:highlight>
                  <a:schemeClr val="dk1"/>
                </a:highlight>
              </a:rPr>
              <a:t>.</a:t>
            </a:r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Char char="●"/>
            </a:pPr>
            <a:r>
              <a:rPr lang="vi-VN" sz="1400" err="1"/>
              <a:t>Thực</a:t>
            </a:r>
            <a:r>
              <a:rPr lang="vi-VN" sz="1400"/>
              <a:t> </a:t>
            </a:r>
            <a:r>
              <a:rPr lang="vi-VN" sz="1400" err="1"/>
              <a:t>hiện</a:t>
            </a:r>
            <a:r>
              <a:rPr lang="vi-VN" sz="1400"/>
              <a:t> </a:t>
            </a:r>
            <a:r>
              <a:rPr lang="vi-VN" sz="1400" err="1"/>
              <a:t>các</a:t>
            </a:r>
            <a:r>
              <a:rPr lang="vi-VN" sz="1400"/>
              <a:t> thao </a:t>
            </a:r>
            <a:r>
              <a:rPr lang="vi-VN" sz="1400" err="1"/>
              <a:t>tác</a:t>
            </a:r>
            <a:r>
              <a:rPr lang="vi-VN" sz="1400"/>
              <a:t> </a:t>
            </a:r>
            <a:r>
              <a:rPr lang="vi-VN" sz="1400" err="1"/>
              <a:t>cập</a:t>
            </a:r>
            <a:r>
              <a:rPr lang="vi-VN" sz="1400"/>
              <a:t> </a:t>
            </a:r>
            <a:r>
              <a:rPr lang="vi-VN" sz="1400" err="1"/>
              <a:t>nhật</a:t>
            </a:r>
            <a:r>
              <a:rPr lang="vi-VN" sz="1400"/>
              <a:t> thông tin </a:t>
            </a:r>
            <a:r>
              <a:rPr lang="vi-VN" sz="1400" err="1"/>
              <a:t>điểm</a:t>
            </a:r>
            <a:r>
              <a:rPr lang="vi-VN" sz="1400"/>
              <a:t> sinh viên: </a:t>
            </a:r>
            <a:r>
              <a:rPr lang="vi-VN" sz="1400" err="1"/>
              <a:t>thêm,sửa,xóa</a:t>
            </a:r>
            <a:r>
              <a:rPr lang="vi-VN" sz="1400"/>
              <a:t>. </a:t>
            </a:r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Char char="●"/>
            </a:pPr>
            <a:r>
              <a:rPr lang="vi-VN" sz="1400" err="1">
                <a:highlight>
                  <a:schemeClr val="dk1"/>
                </a:highlight>
              </a:rPr>
              <a:t>Thực</a:t>
            </a:r>
            <a:r>
              <a:rPr lang="vi-VN" sz="1400">
                <a:highlight>
                  <a:schemeClr val="dk1"/>
                </a:highlight>
              </a:rPr>
              <a:t> </a:t>
            </a:r>
            <a:r>
              <a:rPr lang="vi-VN" sz="1400" err="1">
                <a:highlight>
                  <a:schemeClr val="dk1"/>
                </a:highlight>
              </a:rPr>
              <a:t>hiện</a:t>
            </a:r>
            <a:r>
              <a:rPr lang="vi-VN" sz="1400">
                <a:highlight>
                  <a:schemeClr val="dk1"/>
                </a:highlight>
              </a:rPr>
              <a:t> </a:t>
            </a:r>
            <a:r>
              <a:rPr lang="vi-VN" sz="1400" err="1">
                <a:highlight>
                  <a:schemeClr val="dk1"/>
                </a:highlight>
              </a:rPr>
              <a:t>chức</a:t>
            </a:r>
            <a:r>
              <a:rPr lang="vi-VN" sz="1400">
                <a:highlight>
                  <a:schemeClr val="dk1"/>
                </a:highlight>
              </a:rPr>
              <a:t> năng </a:t>
            </a:r>
            <a:r>
              <a:rPr lang="vi-VN" sz="1400" err="1">
                <a:highlight>
                  <a:schemeClr val="dk1"/>
                </a:highlight>
              </a:rPr>
              <a:t>bảo</a:t>
            </a:r>
            <a:r>
              <a:rPr lang="vi-VN" sz="1400">
                <a:highlight>
                  <a:schemeClr val="dk1"/>
                </a:highlight>
              </a:rPr>
              <a:t> </a:t>
            </a:r>
            <a:r>
              <a:rPr lang="vi-VN" sz="1400" err="1">
                <a:highlight>
                  <a:schemeClr val="dk1"/>
                </a:highlight>
              </a:rPr>
              <a:t>mật</a:t>
            </a:r>
            <a:r>
              <a:rPr lang="vi-VN" sz="1400">
                <a:highlight>
                  <a:schemeClr val="dk1"/>
                </a:highlight>
              </a:rPr>
              <a:t> thông tin.</a:t>
            </a:r>
          </a:p>
          <a:p>
            <a:pPr marL="155575" lvl="0" indent="0" algn="l" rtl="0">
              <a:spcBef>
                <a:spcPts val="0"/>
              </a:spcBef>
              <a:spcAft>
                <a:spcPts val="0"/>
              </a:spcAft>
              <a:buSzPts val="1150"/>
              <a:buNone/>
            </a:pPr>
            <a:endParaRPr lang="vi-VN" sz="1400">
              <a:highlight>
                <a:schemeClr val="dk1"/>
              </a:highlight>
            </a:endParaRPr>
          </a:p>
          <a:p>
            <a:pPr marL="155575" lvl="0" indent="0" algn="l" rtl="0">
              <a:spcBef>
                <a:spcPts val="0"/>
              </a:spcBef>
              <a:spcAft>
                <a:spcPts val="0"/>
              </a:spcAft>
              <a:buSzPts val="1150"/>
              <a:buNone/>
            </a:pPr>
            <a:r>
              <a:rPr lang="vi-VN" sz="1400"/>
              <a:t>2.Mục </a:t>
            </a:r>
            <a:r>
              <a:rPr lang="vi-VN" sz="1400" err="1"/>
              <a:t>đích</a:t>
            </a:r>
            <a:endParaRPr lang="vi-VN" sz="1400"/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Char char="●"/>
            </a:pPr>
            <a:r>
              <a:rPr lang="vi-VN" sz="1400" err="1">
                <a:highlight>
                  <a:schemeClr val="dk1"/>
                </a:highlight>
              </a:rPr>
              <a:t>Cập</a:t>
            </a:r>
            <a:r>
              <a:rPr lang="vi-VN" sz="1400">
                <a:highlight>
                  <a:schemeClr val="dk1"/>
                </a:highlight>
              </a:rPr>
              <a:t> </a:t>
            </a:r>
            <a:r>
              <a:rPr lang="vi-VN" sz="1400" err="1">
                <a:highlight>
                  <a:schemeClr val="dk1"/>
                </a:highlight>
              </a:rPr>
              <a:t>nhật,lưu</a:t>
            </a:r>
            <a:r>
              <a:rPr lang="vi-VN" sz="1400">
                <a:highlight>
                  <a:schemeClr val="dk1"/>
                </a:highlight>
              </a:rPr>
              <a:t> </a:t>
            </a:r>
            <a:r>
              <a:rPr lang="vi-VN" sz="1400" err="1"/>
              <a:t>tr</a:t>
            </a:r>
            <a:r>
              <a:rPr lang="vi-VN" sz="1400" err="1">
                <a:highlight>
                  <a:schemeClr val="dk1"/>
                </a:highlight>
              </a:rPr>
              <a:t>ữ</a:t>
            </a:r>
            <a:r>
              <a:rPr lang="vi-VN" sz="1400">
                <a:highlight>
                  <a:schemeClr val="dk1"/>
                </a:highlight>
              </a:rPr>
              <a:t> thông tin </a:t>
            </a:r>
            <a:r>
              <a:rPr lang="vi-VN" sz="1400" err="1">
                <a:highlight>
                  <a:schemeClr val="dk1"/>
                </a:highlight>
              </a:rPr>
              <a:t>điểm</a:t>
            </a:r>
            <a:r>
              <a:rPr lang="vi-VN" sz="1400">
                <a:highlight>
                  <a:schemeClr val="dk1"/>
                </a:highlight>
              </a:rPr>
              <a:t> sinh viên </a:t>
            </a:r>
            <a:r>
              <a:rPr lang="vi-VN" sz="1400" err="1">
                <a:highlight>
                  <a:schemeClr val="dk1"/>
                </a:highlight>
              </a:rPr>
              <a:t>một</a:t>
            </a:r>
            <a:r>
              <a:rPr lang="vi-VN" sz="1400">
                <a:highlight>
                  <a:schemeClr val="dk1"/>
                </a:highlight>
              </a:rPr>
              <a:t> </a:t>
            </a:r>
            <a:r>
              <a:rPr lang="vi-VN" sz="1400" err="1">
                <a:highlight>
                  <a:schemeClr val="dk1"/>
                </a:highlight>
              </a:rPr>
              <a:t>cách</a:t>
            </a:r>
            <a:r>
              <a:rPr lang="vi-VN" sz="1400">
                <a:highlight>
                  <a:schemeClr val="dk1"/>
                </a:highlight>
              </a:rPr>
              <a:t> nhanh </a:t>
            </a:r>
            <a:r>
              <a:rPr lang="vi-VN" sz="1400" err="1">
                <a:highlight>
                  <a:schemeClr val="dk1"/>
                </a:highlight>
              </a:rPr>
              <a:t>chóng</a:t>
            </a:r>
            <a:r>
              <a:rPr lang="vi-VN" sz="1400">
                <a:highlight>
                  <a:schemeClr val="dk1"/>
                </a:highlight>
              </a:rPr>
              <a:t> </a:t>
            </a:r>
            <a:r>
              <a:rPr lang="vi-VN" sz="1400" err="1">
                <a:highlight>
                  <a:schemeClr val="dk1"/>
                </a:highlight>
              </a:rPr>
              <a:t>hiệu</a:t>
            </a:r>
            <a:r>
              <a:rPr lang="vi-VN" sz="1400">
                <a:highlight>
                  <a:schemeClr val="dk1"/>
                </a:highlight>
              </a:rPr>
              <a:t>.</a:t>
            </a:r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Char char="●"/>
            </a:pPr>
            <a:r>
              <a:rPr lang="vi-VN" sz="1400" err="1"/>
              <a:t>Thực</a:t>
            </a:r>
            <a:r>
              <a:rPr lang="vi-VN" sz="1400"/>
              <a:t> </a:t>
            </a:r>
            <a:r>
              <a:rPr lang="vi-VN" sz="1400" err="1"/>
              <a:t>hiện</a:t>
            </a:r>
            <a:r>
              <a:rPr lang="vi-VN" sz="1400"/>
              <a:t> </a:t>
            </a:r>
            <a:r>
              <a:rPr lang="vi-VN" sz="1400" err="1"/>
              <a:t>các</a:t>
            </a:r>
            <a:r>
              <a:rPr lang="vi-VN" sz="1400"/>
              <a:t> thao </a:t>
            </a:r>
            <a:r>
              <a:rPr lang="vi-VN" sz="1400" err="1"/>
              <a:t>tác</a:t>
            </a:r>
            <a:r>
              <a:rPr lang="vi-VN" sz="1400"/>
              <a:t> </a:t>
            </a:r>
            <a:r>
              <a:rPr lang="vi-VN" sz="1400" err="1"/>
              <a:t>xử</a:t>
            </a:r>
            <a:r>
              <a:rPr lang="vi-VN" sz="1400"/>
              <a:t> </a:t>
            </a:r>
            <a:r>
              <a:rPr lang="vi-VN" sz="1400" err="1"/>
              <a:t>lý</a:t>
            </a:r>
            <a:r>
              <a:rPr lang="vi-VN" sz="1400"/>
              <a:t> thông tin nhanh </a:t>
            </a:r>
            <a:r>
              <a:rPr lang="vi-VN" sz="1400" err="1"/>
              <a:t>chóng</a:t>
            </a:r>
            <a:r>
              <a:rPr lang="vi-VN" sz="1400"/>
              <a:t>.</a:t>
            </a:r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Char char="●"/>
            </a:pPr>
            <a:r>
              <a:rPr lang="vi-VN" sz="1400" err="1">
                <a:highlight>
                  <a:schemeClr val="dk1"/>
                </a:highlight>
              </a:rPr>
              <a:t>Tính</a:t>
            </a:r>
            <a:r>
              <a:rPr lang="vi-VN" sz="1400">
                <a:highlight>
                  <a:schemeClr val="dk1"/>
                </a:highlight>
              </a:rPr>
              <a:t> </a:t>
            </a:r>
            <a:r>
              <a:rPr lang="vi-VN" sz="1400" err="1">
                <a:highlight>
                  <a:schemeClr val="dk1"/>
                </a:highlight>
              </a:rPr>
              <a:t>bảo</a:t>
            </a:r>
            <a:r>
              <a:rPr lang="vi-VN" sz="1400">
                <a:highlight>
                  <a:schemeClr val="dk1"/>
                </a:highlight>
              </a:rPr>
              <a:t> </a:t>
            </a:r>
            <a:r>
              <a:rPr lang="vi-VN" sz="1400" err="1">
                <a:highlight>
                  <a:schemeClr val="dk1"/>
                </a:highlight>
              </a:rPr>
              <a:t>mật</a:t>
            </a:r>
            <a:r>
              <a:rPr lang="vi-VN" sz="1400">
                <a:highlight>
                  <a:schemeClr val="dk1"/>
                </a:highlight>
              </a:rPr>
              <a:t> thông tin cao.</a:t>
            </a:r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Char char="●"/>
            </a:pPr>
            <a:r>
              <a:rPr lang="vi-VN" sz="1400" err="1"/>
              <a:t>Tránh</a:t>
            </a:r>
            <a:r>
              <a:rPr lang="vi-VN" sz="1400"/>
              <a:t> </a:t>
            </a:r>
            <a:r>
              <a:rPr lang="vi-VN" sz="1400" err="1"/>
              <a:t>hiện</a:t>
            </a:r>
            <a:r>
              <a:rPr lang="vi-VN" sz="1400"/>
              <a:t> </a:t>
            </a:r>
            <a:r>
              <a:rPr lang="vi-VN" sz="1400" err="1"/>
              <a:t>tượng</a:t>
            </a:r>
            <a:r>
              <a:rPr lang="vi-VN" sz="1400"/>
              <a:t> </a:t>
            </a:r>
            <a:r>
              <a:rPr lang="vi-VN" sz="1400" err="1"/>
              <a:t>mất</a:t>
            </a:r>
            <a:r>
              <a:rPr lang="vi-VN" sz="1400"/>
              <a:t> thông tin </a:t>
            </a:r>
            <a:r>
              <a:rPr lang="vi-VN" sz="1400" err="1"/>
              <a:t>điểm</a:t>
            </a:r>
            <a:r>
              <a:rPr lang="vi-VN" sz="1400"/>
              <a:t> sinh viên.</a:t>
            </a:r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Char char="●"/>
            </a:pPr>
            <a:endParaRPr lang="vi-VN" sz="1400"/>
          </a:p>
          <a:p>
            <a:pPr marL="155575" lvl="0" indent="0" algn="l" rtl="0">
              <a:spcBef>
                <a:spcPts val="0"/>
              </a:spcBef>
              <a:spcAft>
                <a:spcPts val="0"/>
              </a:spcAft>
              <a:buSzPts val="1150"/>
              <a:buNone/>
            </a:pPr>
            <a:r>
              <a:rPr lang="vi-VN" sz="1400"/>
              <a:t>3.Công </a:t>
            </a:r>
            <a:r>
              <a:rPr lang="vi-VN" sz="1400" err="1"/>
              <a:t>cụ</a:t>
            </a:r>
            <a:endParaRPr lang="vi-VN" sz="1400"/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Char char="●"/>
            </a:pPr>
            <a:r>
              <a:rPr lang="vi-VN" sz="1400" err="1"/>
              <a:t>Sử</a:t>
            </a:r>
            <a:r>
              <a:rPr lang="vi-VN" sz="1400"/>
              <a:t> </a:t>
            </a:r>
            <a:r>
              <a:rPr lang="vi-VN" sz="1400" err="1"/>
              <a:t>dụng</a:t>
            </a:r>
            <a:r>
              <a:rPr lang="vi-VN" sz="1400"/>
              <a:t> công </a:t>
            </a:r>
            <a:r>
              <a:rPr lang="vi-VN" sz="1400" err="1"/>
              <a:t>cụ</a:t>
            </a:r>
            <a:r>
              <a:rPr lang="vi-VN" sz="1400"/>
              <a:t> </a:t>
            </a:r>
            <a:r>
              <a:rPr lang="vi-VN" sz="1400" err="1"/>
              <a:t>Visual</a:t>
            </a:r>
            <a:r>
              <a:rPr lang="vi-VN" sz="1400"/>
              <a:t> </a:t>
            </a:r>
            <a:r>
              <a:rPr lang="vi-VN" sz="1400" err="1"/>
              <a:t>Studio</a:t>
            </a:r>
            <a:r>
              <a:rPr lang="vi-VN" sz="1400"/>
              <a:t> 2019.</a:t>
            </a:r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Char char="●"/>
            </a:pPr>
            <a:r>
              <a:rPr lang="vi-VN" sz="1400"/>
              <a:t>SQL </a:t>
            </a:r>
            <a:r>
              <a:rPr lang="vi-VN" sz="1400" err="1"/>
              <a:t>Sever</a:t>
            </a:r>
            <a:r>
              <a:rPr lang="vi-VN" sz="1400"/>
              <a:t> 2019.</a:t>
            </a:r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Char char="●"/>
            </a:pPr>
            <a:endParaRPr lang="vi-VN"/>
          </a:p>
          <a:p>
            <a:pPr marL="612775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</a:pPr>
            <a:r>
              <a:rPr lang="vi-VN"/>
              <a:t>.</a:t>
            </a:r>
          </a:p>
          <a:p>
            <a:pPr marL="155575" lvl="0" indent="0" algn="l" rtl="0">
              <a:spcBef>
                <a:spcPts val="0"/>
              </a:spcBef>
              <a:spcAft>
                <a:spcPts val="0"/>
              </a:spcAft>
              <a:buSzPts val="1150"/>
              <a:buNone/>
            </a:pPr>
            <a:endParaRPr lang="vi-VN"/>
          </a:p>
          <a:p>
            <a:pPr marL="612775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None/>
            </a:pPr>
            <a:endParaRPr lang="vi-VN"/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Char char="●"/>
            </a:pPr>
            <a:endParaRPr lang="vi-VN">
              <a:highlight>
                <a:schemeClr val="dk1"/>
              </a:highlight>
            </a:endParaRPr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Char char="●"/>
            </a:pPr>
            <a:endParaRPr lang="vi-VN">
              <a:highlight>
                <a:schemeClr val="dk1"/>
              </a:highlight>
            </a:endParaRPr>
          </a:p>
          <a:p>
            <a:pPr marL="155575" lvl="0" indent="0" algn="l" rtl="0">
              <a:spcBef>
                <a:spcPts val="0"/>
              </a:spcBef>
              <a:spcAft>
                <a:spcPts val="0"/>
              </a:spcAft>
              <a:buSzPts val="1150"/>
              <a:buNone/>
            </a:pPr>
            <a:endParaRPr>
              <a:highlight>
                <a:schemeClr val="dk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1"/>
                </a:highlight>
              </a:rPr>
              <a:t>.</a:t>
            </a:r>
            <a:endParaRPr>
              <a:highlight>
                <a:schemeClr val="dk1"/>
              </a:highlight>
            </a:endParaRPr>
          </a:p>
        </p:txBody>
      </p:sp>
      <p:grpSp>
        <p:nvGrpSpPr>
          <p:cNvPr id="4" name="Google Shape;3849;p66">
            <a:extLst>
              <a:ext uri="{FF2B5EF4-FFF2-40B4-BE49-F238E27FC236}">
                <a16:creationId xmlns:a16="http://schemas.microsoft.com/office/drawing/2014/main" id="{1DECB8E4-9780-4A6D-B4A3-7B433CFEA348}"/>
              </a:ext>
            </a:extLst>
          </p:cNvPr>
          <p:cNvGrpSpPr/>
          <p:nvPr/>
        </p:nvGrpSpPr>
        <p:grpSpPr>
          <a:xfrm>
            <a:off x="7355063" y="4479115"/>
            <a:ext cx="539671" cy="456370"/>
            <a:chOff x="5882575" y="2372750"/>
            <a:chExt cx="1246300" cy="1045075"/>
          </a:xfrm>
        </p:grpSpPr>
        <p:sp>
          <p:nvSpPr>
            <p:cNvPr id="5" name="Google Shape;3850;p66">
              <a:extLst>
                <a:ext uri="{FF2B5EF4-FFF2-40B4-BE49-F238E27FC236}">
                  <a16:creationId xmlns:a16="http://schemas.microsoft.com/office/drawing/2014/main" id="{8C027406-B03E-4C13-B152-5FB8BC85498C}"/>
                </a:ext>
              </a:extLst>
            </p:cNvPr>
            <p:cNvSpPr/>
            <p:nvPr/>
          </p:nvSpPr>
          <p:spPr>
            <a:xfrm>
              <a:off x="6308525" y="2778025"/>
              <a:ext cx="777500" cy="557475"/>
            </a:xfrm>
            <a:custGeom>
              <a:avLst/>
              <a:gdLst/>
              <a:ahLst/>
              <a:cxnLst/>
              <a:rect l="l" t="t" r="r" b="b"/>
              <a:pathLst>
                <a:path w="31100" h="22299" extrusionOk="0">
                  <a:moveTo>
                    <a:pt x="22424" y="1"/>
                  </a:moveTo>
                  <a:cubicBezTo>
                    <a:pt x="21252" y="1"/>
                    <a:pt x="20061" y="274"/>
                    <a:pt x="18943" y="851"/>
                  </a:cubicBezTo>
                  <a:lnTo>
                    <a:pt x="5191" y="7947"/>
                  </a:lnTo>
                  <a:cubicBezTo>
                    <a:pt x="1453" y="9876"/>
                    <a:pt x="0" y="14436"/>
                    <a:pt x="1929" y="18174"/>
                  </a:cubicBezTo>
                  <a:cubicBezTo>
                    <a:pt x="3281" y="20795"/>
                    <a:pt x="5926" y="22298"/>
                    <a:pt x="8675" y="22298"/>
                  </a:cubicBezTo>
                  <a:cubicBezTo>
                    <a:pt x="9848" y="22298"/>
                    <a:pt x="11039" y="22025"/>
                    <a:pt x="12156" y="21449"/>
                  </a:cubicBezTo>
                  <a:lnTo>
                    <a:pt x="25908" y="14352"/>
                  </a:lnTo>
                  <a:cubicBezTo>
                    <a:pt x="29647" y="12424"/>
                    <a:pt x="31099" y="7864"/>
                    <a:pt x="29170" y="4125"/>
                  </a:cubicBezTo>
                  <a:cubicBezTo>
                    <a:pt x="27818" y="1504"/>
                    <a:pt x="25173" y="1"/>
                    <a:pt x="22424" y="1"/>
                  </a:cubicBezTo>
                  <a:close/>
                </a:path>
              </a:pathLst>
            </a:custGeom>
            <a:solidFill>
              <a:srgbClr val="C62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851;p66">
              <a:extLst>
                <a:ext uri="{FF2B5EF4-FFF2-40B4-BE49-F238E27FC236}">
                  <a16:creationId xmlns:a16="http://schemas.microsoft.com/office/drawing/2014/main" id="{0C77AF3F-7993-4B4E-97AA-A08FFC16EC3D}"/>
                </a:ext>
              </a:extLst>
            </p:cNvPr>
            <p:cNvSpPr/>
            <p:nvPr/>
          </p:nvSpPr>
          <p:spPr>
            <a:xfrm>
              <a:off x="6279950" y="2741075"/>
              <a:ext cx="848925" cy="631525"/>
            </a:xfrm>
            <a:custGeom>
              <a:avLst/>
              <a:gdLst/>
              <a:ahLst/>
              <a:cxnLst/>
              <a:rect l="l" t="t" r="r" b="b"/>
              <a:pathLst>
                <a:path w="33957" h="25261" extrusionOk="0">
                  <a:moveTo>
                    <a:pt x="23563" y="2984"/>
                  </a:moveTo>
                  <a:cubicBezTo>
                    <a:pt x="24194" y="2984"/>
                    <a:pt x="24825" y="3079"/>
                    <a:pt x="25432" y="3281"/>
                  </a:cubicBezTo>
                  <a:cubicBezTo>
                    <a:pt x="27789" y="4031"/>
                    <a:pt x="29456" y="6115"/>
                    <a:pt x="29659" y="8580"/>
                  </a:cubicBezTo>
                  <a:cubicBezTo>
                    <a:pt x="29873" y="11032"/>
                    <a:pt x="28575" y="13378"/>
                    <a:pt x="26384" y="14509"/>
                  </a:cubicBezTo>
                  <a:lnTo>
                    <a:pt x="12633" y="21605"/>
                  </a:lnTo>
                  <a:cubicBezTo>
                    <a:pt x="11737" y="22067"/>
                    <a:pt x="10780" y="22286"/>
                    <a:pt x="9838" y="22286"/>
                  </a:cubicBezTo>
                  <a:cubicBezTo>
                    <a:pt x="7625" y="22286"/>
                    <a:pt x="5491" y="21078"/>
                    <a:pt x="4405" y="18974"/>
                  </a:cubicBezTo>
                  <a:cubicBezTo>
                    <a:pt x="2858" y="15973"/>
                    <a:pt x="4036" y="12294"/>
                    <a:pt x="7037" y="10746"/>
                  </a:cubicBezTo>
                  <a:lnTo>
                    <a:pt x="20788" y="3662"/>
                  </a:lnTo>
                  <a:cubicBezTo>
                    <a:pt x="21646" y="3210"/>
                    <a:pt x="22598" y="2984"/>
                    <a:pt x="23563" y="2984"/>
                  </a:cubicBezTo>
                  <a:close/>
                  <a:moveTo>
                    <a:pt x="23583" y="0"/>
                  </a:moveTo>
                  <a:cubicBezTo>
                    <a:pt x="22177" y="0"/>
                    <a:pt x="20752" y="328"/>
                    <a:pt x="19419" y="1019"/>
                  </a:cubicBezTo>
                  <a:lnTo>
                    <a:pt x="5667" y="8103"/>
                  </a:lnTo>
                  <a:cubicBezTo>
                    <a:pt x="1929" y="10020"/>
                    <a:pt x="0" y="14247"/>
                    <a:pt x="1000" y="18331"/>
                  </a:cubicBezTo>
                  <a:cubicBezTo>
                    <a:pt x="1986" y="22394"/>
                    <a:pt x="5629" y="25260"/>
                    <a:pt x="9820" y="25260"/>
                  </a:cubicBezTo>
                  <a:cubicBezTo>
                    <a:pt x="9829" y="25260"/>
                    <a:pt x="9838" y="25260"/>
                    <a:pt x="9847" y="25260"/>
                  </a:cubicBezTo>
                  <a:cubicBezTo>
                    <a:pt x="11287" y="25260"/>
                    <a:pt x="12716" y="24915"/>
                    <a:pt x="14002" y="24248"/>
                  </a:cubicBezTo>
                  <a:lnTo>
                    <a:pt x="27754" y="17164"/>
                  </a:lnTo>
                  <a:cubicBezTo>
                    <a:pt x="32206" y="14854"/>
                    <a:pt x="33957" y="9377"/>
                    <a:pt x="31659" y="4924"/>
                  </a:cubicBezTo>
                  <a:cubicBezTo>
                    <a:pt x="30049" y="1796"/>
                    <a:pt x="26872" y="0"/>
                    <a:pt x="235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852;p66">
              <a:extLst>
                <a:ext uri="{FF2B5EF4-FFF2-40B4-BE49-F238E27FC236}">
                  <a16:creationId xmlns:a16="http://schemas.microsoft.com/office/drawing/2014/main" id="{53005877-A128-4496-AFFC-6974DBAFF59A}"/>
                </a:ext>
              </a:extLst>
            </p:cNvPr>
            <p:cNvSpPr/>
            <p:nvPr/>
          </p:nvSpPr>
          <p:spPr>
            <a:xfrm>
              <a:off x="6074850" y="2409825"/>
              <a:ext cx="859950" cy="599800"/>
            </a:xfrm>
            <a:custGeom>
              <a:avLst/>
              <a:gdLst/>
              <a:ahLst/>
              <a:cxnLst/>
              <a:rect l="l" t="t" r="r" b="b"/>
              <a:pathLst>
                <a:path w="34398" h="23992" extrusionOk="0">
                  <a:moveTo>
                    <a:pt x="25722" y="1"/>
                  </a:moveTo>
                  <a:cubicBezTo>
                    <a:pt x="24550" y="1"/>
                    <a:pt x="23359" y="274"/>
                    <a:pt x="22242" y="851"/>
                  </a:cubicBezTo>
                  <a:lnTo>
                    <a:pt x="5192" y="9649"/>
                  </a:lnTo>
                  <a:cubicBezTo>
                    <a:pt x="1453" y="11578"/>
                    <a:pt x="1" y="16138"/>
                    <a:pt x="1929" y="19877"/>
                  </a:cubicBezTo>
                  <a:cubicBezTo>
                    <a:pt x="3280" y="22495"/>
                    <a:pt x="5921" y="23992"/>
                    <a:pt x="8666" y="23992"/>
                  </a:cubicBezTo>
                  <a:cubicBezTo>
                    <a:pt x="9842" y="23992"/>
                    <a:pt x="11036" y="23717"/>
                    <a:pt x="12157" y="23139"/>
                  </a:cubicBezTo>
                  <a:lnTo>
                    <a:pt x="29207" y="14352"/>
                  </a:lnTo>
                  <a:cubicBezTo>
                    <a:pt x="32945" y="12424"/>
                    <a:pt x="34398" y="7864"/>
                    <a:pt x="32469" y="4125"/>
                  </a:cubicBezTo>
                  <a:cubicBezTo>
                    <a:pt x="31117" y="1504"/>
                    <a:pt x="28471" y="1"/>
                    <a:pt x="25722" y="1"/>
                  </a:cubicBezTo>
                  <a:close/>
                </a:path>
              </a:pathLst>
            </a:custGeom>
            <a:solidFill>
              <a:srgbClr val="C62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853;p66">
              <a:extLst>
                <a:ext uri="{FF2B5EF4-FFF2-40B4-BE49-F238E27FC236}">
                  <a16:creationId xmlns:a16="http://schemas.microsoft.com/office/drawing/2014/main" id="{54B3AE16-A8A9-4D09-8E3B-95AB0B7A8D38}"/>
                </a:ext>
              </a:extLst>
            </p:cNvPr>
            <p:cNvSpPr/>
            <p:nvPr/>
          </p:nvSpPr>
          <p:spPr>
            <a:xfrm>
              <a:off x="6058175" y="2372750"/>
              <a:ext cx="919500" cy="674200"/>
            </a:xfrm>
            <a:custGeom>
              <a:avLst/>
              <a:gdLst/>
              <a:ahLst/>
              <a:cxnLst/>
              <a:rect l="l" t="t" r="r" b="b"/>
              <a:pathLst>
                <a:path w="36780" h="26968" extrusionOk="0">
                  <a:moveTo>
                    <a:pt x="26373" y="2989"/>
                  </a:moveTo>
                  <a:cubicBezTo>
                    <a:pt x="29183" y="2989"/>
                    <a:pt x="31648" y="4905"/>
                    <a:pt x="32314" y="7644"/>
                  </a:cubicBezTo>
                  <a:cubicBezTo>
                    <a:pt x="32981" y="10382"/>
                    <a:pt x="31695" y="13216"/>
                    <a:pt x="29195" y="14526"/>
                  </a:cubicBezTo>
                  <a:lnTo>
                    <a:pt x="12157" y="23313"/>
                  </a:lnTo>
                  <a:cubicBezTo>
                    <a:pt x="11262" y="23771"/>
                    <a:pt x="10306" y="23989"/>
                    <a:pt x="9364" y="23989"/>
                  </a:cubicBezTo>
                  <a:cubicBezTo>
                    <a:pt x="7151" y="23989"/>
                    <a:pt x="5016" y="22786"/>
                    <a:pt x="3930" y="20681"/>
                  </a:cubicBezTo>
                  <a:cubicBezTo>
                    <a:pt x="2382" y="17681"/>
                    <a:pt x="3561" y="14002"/>
                    <a:pt x="6561" y="12454"/>
                  </a:cubicBezTo>
                  <a:lnTo>
                    <a:pt x="23599" y="3667"/>
                  </a:lnTo>
                  <a:cubicBezTo>
                    <a:pt x="24456" y="3215"/>
                    <a:pt x="25409" y="2989"/>
                    <a:pt x="26373" y="2989"/>
                  </a:cubicBezTo>
                  <a:close/>
                  <a:moveTo>
                    <a:pt x="26394" y="1"/>
                  </a:moveTo>
                  <a:cubicBezTo>
                    <a:pt x="24993" y="1"/>
                    <a:pt x="23572" y="326"/>
                    <a:pt x="22242" y="1012"/>
                  </a:cubicBezTo>
                  <a:lnTo>
                    <a:pt x="5192" y="9811"/>
                  </a:lnTo>
                  <a:cubicBezTo>
                    <a:pt x="1930" y="11490"/>
                    <a:pt x="1" y="14978"/>
                    <a:pt x="310" y="18633"/>
                  </a:cubicBezTo>
                  <a:cubicBezTo>
                    <a:pt x="620" y="22300"/>
                    <a:pt x="3097" y="25408"/>
                    <a:pt x="6597" y="26527"/>
                  </a:cubicBezTo>
                  <a:cubicBezTo>
                    <a:pt x="7502" y="26813"/>
                    <a:pt x="8431" y="26956"/>
                    <a:pt x="9383" y="26968"/>
                  </a:cubicBezTo>
                  <a:cubicBezTo>
                    <a:pt x="10824" y="26968"/>
                    <a:pt x="12241" y="26611"/>
                    <a:pt x="13515" y="25956"/>
                  </a:cubicBezTo>
                  <a:lnTo>
                    <a:pt x="30576" y="17157"/>
                  </a:lnTo>
                  <a:cubicBezTo>
                    <a:pt x="35029" y="14859"/>
                    <a:pt x="36779" y="9382"/>
                    <a:pt x="34481" y="4917"/>
                  </a:cubicBezTo>
                  <a:cubicBezTo>
                    <a:pt x="32861" y="1794"/>
                    <a:pt x="29684" y="1"/>
                    <a:pt x="263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854;p66">
              <a:extLst>
                <a:ext uri="{FF2B5EF4-FFF2-40B4-BE49-F238E27FC236}">
                  <a16:creationId xmlns:a16="http://schemas.microsoft.com/office/drawing/2014/main" id="{127E2CD8-C830-4596-9771-39B5859D79FB}"/>
                </a:ext>
              </a:extLst>
            </p:cNvPr>
            <p:cNvSpPr/>
            <p:nvPr/>
          </p:nvSpPr>
          <p:spPr>
            <a:xfrm>
              <a:off x="5915300" y="2633575"/>
              <a:ext cx="883175" cy="747250"/>
            </a:xfrm>
            <a:custGeom>
              <a:avLst/>
              <a:gdLst/>
              <a:ahLst/>
              <a:cxnLst/>
              <a:rect l="l" t="t" r="r" b="b"/>
              <a:pathLst>
                <a:path w="35327" h="29890" extrusionOk="0">
                  <a:moveTo>
                    <a:pt x="17906" y="0"/>
                  </a:moveTo>
                  <a:cubicBezTo>
                    <a:pt x="17603" y="0"/>
                    <a:pt x="17298" y="7"/>
                    <a:pt x="16991" y="21"/>
                  </a:cubicBezTo>
                  <a:cubicBezTo>
                    <a:pt x="7442" y="449"/>
                    <a:pt x="1" y="7474"/>
                    <a:pt x="370" y="15713"/>
                  </a:cubicBezTo>
                  <a:cubicBezTo>
                    <a:pt x="716" y="23695"/>
                    <a:pt x="8281" y="29889"/>
                    <a:pt x="17435" y="29889"/>
                  </a:cubicBezTo>
                  <a:cubicBezTo>
                    <a:pt x="17730" y="29889"/>
                    <a:pt x="18027" y="29883"/>
                    <a:pt x="18325" y="29870"/>
                  </a:cubicBezTo>
                  <a:cubicBezTo>
                    <a:pt x="27873" y="29441"/>
                    <a:pt x="35327" y="22416"/>
                    <a:pt x="34958" y="14177"/>
                  </a:cubicBezTo>
                  <a:cubicBezTo>
                    <a:pt x="34600" y="6191"/>
                    <a:pt x="27059" y="0"/>
                    <a:pt x="17906" y="0"/>
                  </a:cubicBezTo>
                  <a:close/>
                </a:path>
              </a:pathLst>
            </a:custGeom>
            <a:solidFill>
              <a:srgbClr val="C62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855;p66">
              <a:extLst>
                <a:ext uri="{FF2B5EF4-FFF2-40B4-BE49-F238E27FC236}">
                  <a16:creationId xmlns:a16="http://schemas.microsoft.com/office/drawing/2014/main" id="{BE608D74-395D-45F8-8930-C1894F15B882}"/>
                </a:ext>
              </a:extLst>
            </p:cNvPr>
            <p:cNvSpPr/>
            <p:nvPr/>
          </p:nvSpPr>
          <p:spPr>
            <a:xfrm>
              <a:off x="5882575" y="2596325"/>
              <a:ext cx="948950" cy="821500"/>
            </a:xfrm>
            <a:custGeom>
              <a:avLst/>
              <a:gdLst/>
              <a:ahLst/>
              <a:cxnLst/>
              <a:rect l="l" t="t" r="r" b="b"/>
              <a:pathLst>
                <a:path w="37958" h="32860" extrusionOk="0">
                  <a:moveTo>
                    <a:pt x="19217" y="2975"/>
                  </a:moveTo>
                  <a:cubicBezTo>
                    <a:pt x="27563" y="2975"/>
                    <a:pt x="34469" y="8559"/>
                    <a:pt x="34790" y="15727"/>
                  </a:cubicBezTo>
                  <a:cubicBezTo>
                    <a:pt x="34945" y="19275"/>
                    <a:pt x="33481" y="22692"/>
                    <a:pt x="30659" y="25359"/>
                  </a:cubicBezTo>
                  <a:cubicBezTo>
                    <a:pt x="27778" y="28074"/>
                    <a:pt x="23837" y="29681"/>
                    <a:pt x="19574" y="29871"/>
                  </a:cubicBezTo>
                  <a:cubicBezTo>
                    <a:pt x="19300" y="29883"/>
                    <a:pt x="19015" y="29883"/>
                    <a:pt x="18741" y="29883"/>
                  </a:cubicBezTo>
                  <a:cubicBezTo>
                    <a:pt x="10394" y="29883"/>
                    <a:pt x="3489" y="24299"/>
                    <a:pt x="3167" y="17132"/>
                  </a:cubicBezTo>
                  <a:cubicBezTo>
                    <a:pt x="3013" y="13584"/>
                    <a:pt x="4465" y="10167"/>
                    <a:pt x="7299" y="7500"/>
                  </a:cubicBezTo>
                  <a:cubicBezTo>
                    <a:pt x="10180" y="4773"/>
                    <a:pt x="14109" y="3178"/>
                    <a:pt x="18383" y="2987"/>
                  </a:cubicBezTo>
                  <a:cubicBezTo>
                    <a:pt x="18657" y="2975"/>
                    <a:pt x="18943" y="2975"/>
                    <a:pt x="19217" y="2975"/>
                  </a:cubicBezTo>
                  <a:close/>
                  <a:moveTo>
                    <a:pt x="19215" y="1"/>
                  </a:moveTo>
                  <a:cubicBezTo>
                    <a:pt x="18892" y="1"/>
                    <a:pt x="18567" y="8"/>
                    <a:pt x="18241" y="23"/>
                  </a:cubicBezTo>
                  <a:cubicBezTo>
                    <a:pt x="13264" y="237"/>
                    <a:pt x="8656" y="2130"/>
                    <a:pt x="5251" y="5345"/>
                  </a:cubicBezTo>
                  <a:cubicBezTo>
                    <a:pt x="1798" y="8607"/>
                    <a:pt x="0" y="12846"/>
                    <a:pt x="191" y="17263"/>
                  </a:cubicBezTo>
                  <a:cubicBezTo>
                    <a:pt x="584" y="26038"/>
                    <a:pt x="8811" y="32860"/>
                    <a:pt x="18741" y="32860"/>
                  </a:cubicBezTo>
                  <a:cubicBezTo>
                    <a:pt x="19062" y="32860"/>
                    <a:pt x="19384" y="32848"/>
                    <a:pt x="19705" y="32836"/>
                  </a:cubicBezTo>
                  <a:cubicBezTo>
                    <a:pt x="24682" y="32622"/>
                    <a:pt x="29302" y="30729"/>
                    <a:pt x="32695" y="27514"/>
                  </a:cubicBezTo>
                  <a:cubicBezTo>
                    <a:pt x="36160" y="24252"/>
                    <a:pt x="37957" y="20013"/>
                    <a:pt x="37755" y="15596"/>
                  </a:cubicBezTo>
                  <a:cubicBezTo>
                    <a:pt x="37363" y="6832"/>
                    <a:pt x="29142" y="1"/>
                    <a:pt x="192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856;p66">
              <a:extLst>
                <a:ext uri="{FF2B5EF4-FFF2-40B4-BE49-F238E27FC236}">
                  <a16:creationId xmlns:a16="http://schemas.microsoft.com/office/drawing/2014/main" id="{F8338D38-B5A9-42FB-AB1F-C0813466CD9D}"/>
                </a:ext>
              </a:extLst>
            </p:cNvPr>
            <p:cNvSpPr/>
            <p:nvPr/>
          </p:nvSpPr>
          <p:spPr>
            <a:xfrm>
              <a:off x="6102825" y="2792425"/>
              <a:ext cx="507825" cy="429550"/>
            </a:xfrm>
            <a:custGeom>
              <a:avLst/>
              <a:gdLst/>
              <a:ahLst/>
              <a:cxnLst/>
              <a:rect l="l" t="t" r="r" b="b"/>
              <a:pathLst>
                <a:path w="20313" h="17182" extrusionOk="0">
                  <a:moveTo>
                    <a:pt x="10308" y="1"/>
                  </a:moveTo>
                  <a:cubicBezTo>
                    <a:pt x="10132" y="1"/>
                    <a:pt x="9954" y="5"/>
                    <a:pt x="9776" y="13"/>
                  </a:cubicBezTo>
                  <a:cubicBezTo>
                    <a:pt x="4287" y="251"/>
                    <a:pt x="1" y="4299"/>
                    <a:pt x="215" y="9038"/>
                  </a:cubicBezTo>
                  <a:cubicBezTo>
                    <a:pt x="423" y="13622"/>
                    <a:pt x="4754" y="17182"/>
                    <a:pt x="10006" y="17182"/>
                  </a:cubicBezTo>
                  <a:cubicBezTo>
                    <a:pt x="10182" y="17182"/>
                    <a:pt x="10360" y="17178"/>
                    <a:pt x="10538" y="17170"/>
                  </a:cubicBezTo>
                  <a:cubicBezTo>
                    <a:pt x="16039" y="16920"/>
                    <a:pt x="20313" y="12883"/>
                    <a:pt x="20099" y="8145"/>
                  </a:cubicBezTo>
                  <a:cubicBezTo>
                    <a:pt x="19903" y="3560"/>
                    <a:pt x="15561" y="1"/>
                    <a:pt x="10308" y="1"/>
                  </a:cubicBezTo>
                  <a:close/>
                </a:path>
              </a:pathLst>
            </a:custGeom>
            <a:solidFill>
              <a:srgbClr val="8428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857;p66">
              <a:extLst>
                <a:ext uri="{FF2B5EF4-FFF2-40B4-BE49-F238E27FC236}">
                  <a16:creationId xmlns:a16="http://schemas.microsoft.com/office/drawing/2014/main" id="{4169F8B0-1D86-4E79-AC84-469A217F1AB4}"/>
                </a:ext>
              </a:extLst>
            </p:cNvPr>
            <p:cNvSpPr/>
            <p:nvPr/>
          </p:nvSpPr>
          <p:spPr>
            <a:xfrm>
              <a:off x="6068300" y="2754925"/>
              <a:ext cx="577475" cy="504250"/>
            </a:xfrm>
            <a:custGeom>
              <a:avLst/>
              <a:gdLst/>
              <a:ahLst/>
              <a:cxnLst/>
              <a:rect l="l" t="t" r="r" b="b"/>
              <a:pathLst>
                <a:path w="23099" h="20170" extrusionOk="0">
                  <a:moveTo>
                    <a:pt x="11693" y="2977"/>
                  </a:moveTo>
                  <a:cubicBezTo>
                    <a:pt x="16146" y="2977"/>
                    <a:pt x="19837" y="5930"/>
                    <a:pt x="20015" y="9704"/>
                  </a:cubicBezTo>
                  <a:cubicBezTo>
                    <a:pt x="20098" y="11562"/>
                    <a:pt x="19325" y="13348"/>
                    <a:pt x="17836" y="14753"/>
                  </a:cubicBezTo>
                  <a:cubicBezTo>
                    <a:pt x="16288" y="16217"/>
                    <a:pt x="14169" y="17074"/>
                    <a:pt x="11871" y="17181"/>
                  </a:cubicBezTo>
                  <a:cubicBezTo>
                    <a:pt x="11723" y="17188"/>
                    <a:pt x="11575" y="17191"/>
                    <a:pt x="11428" y="17191"/>
                  </a:cubicBezTo>
                  <a:cubicBezTo>
                    <a:pt x="6957" y="17191"/>
                    <a:pt x="3258" y="14247"/>
                    <a:pt x="3096" y="10466"/>
                  </a:cubicBezTo>
                  <a:cubicBezTo>
                    <a:pt x="3013" y="8609"/>
                    <a:pt x="3775" y="6811"/>
                    <a:pt x="5263" y="5418"/>
                  </a:cubicBezTo>
                  <a:cubicBezTo>
                    <a:pt x="6811" y="3954"/>
                    <a:pt x="8930" y="3096"/>
                    <a:pt x="11228" y="2989"/>
                  </a:cubicBezTo>
                  <a:cubicBezTo>
                    <a:pt x="11395" y="2977"/>
                    <a:pt x="11538" y="2977"/>
                    <a:pt x="11693" y="2977"/>
                  </a:cubicBezTo>
                  <a:close/>
                  <a:moveTo>
                    <a:pt x="11669" y="0"/>
                  </a:moveTo>
                  <a:cubicBezTo>
                    <a:pt x="11480" y="0"/>
                    <a:pt x="11289" y="4"/>
                    <a:pt x="11097" y="13"/>
                  </a:cubicBezTo>
                  <a:cubicBezTo>
                    <a:pt x="8085" y="156"/>
                    <a:pt x="5287" y="1298"/>
                    <a:pt x="3227" y="3251"/>
                  </a:cubicBezTo>
                  <a:cubicBezTo>
                    <a:pt x="1096" y="5251"/>
                    <a:pt x="1" y="7859"/>
                    <a:pt x="120" y="10597"/>
                  </a:cubicBezTo>
                  <a:cubicBezTo>
                    <a:pt x="358" y="15979"/>
                    <a:pt x="5370" y="20170"/>
                    <a:pt x="11407" y="20170"/>
                  </a:cubicBezTo>
                  <a:cubicBezTo>
                    <a:pt x="11609" y="20170"/>
                    <a:pt x="11800" y="20158"/>
                    <a:pt x="12002" y="20158"/>
                  </a:cubicBezTo>
                  <a:cubicBezTo>
                    <a:pt x="15015" y="20015"/>
                    <a:pt x="17801" y="18872"/>
                    <a:pt x="19872" y="16919"/>
                  </a:cubicBezTo>
                  <a:cubicBezTo>
                    <a:pt x="22003" y="14919"/>
                    <a:pt x="23099" y="12312"/>
                    <a:pt x="22980" y="9573"/>
                  </a:cubicBezTo>
                  <a:cubicBezTo>
                    <a:pt x="22737" y="4193"/>
                    <a:pt x="17726" y="0"/>
                    <a:pt x="116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858;p66">
              <a:extLst>
                <a:ext uri="{FF2B5EF4-FFF2-40B4-BE49-F238E27FC236}">
                  <a16:creationId xmlns:a16="http://schemas.microsoft.com/office/drawing/2014/main" id="{F4A6BCE0-07EE-4105-8758-D6F84D146D2A}"/>
                </a:ext>
              </a:extLst>
            </p:cNvPr>
            <p:cNvSpPr/>
            <p:nvPr/>
          </p:nvSpPr>
          <p:spPr>
            <a:xfrm>
              <a:off x="5964725" y="2982275"/>
              <a:ext cx="420325" cy="357275"/>
            </a:xfrm>
            <a:custGeom>
              <a:avLst/>
              <a:gdLst/>
              <a:ahLst/>
              <a:cxnLst/>
              <a:rect l="l" t="t" r="r" b="b"/>
              <a:pathLst>
                <a:path w="16813" h="14291" extrusionOk="0">
                  <a:moveTo>
                    <a:pt x="12761" y="1"/>
                  </a:moveTo>
                  <a:cubicBezTo>
                    <a:pt x="12718" y="1"/>
                    <a:pt x="12676" y="2"/>
                    <a:pt x="12633" y="3"/>
                  </a:cubicBezTo>
                  <a:cubicBezTo>
                    <a:pt x="11740" y="3"/>
                    <a:pt x="10871" y="277"/>
                    <a:pt x="10144" y="801"/>
                  </a:cubicBezTo>
                  <a:lnTo>
                    <a:pt x="8049" y="2253"/>
                  </a:lnTo>
                  <a:cubicBezTo>
                    <a:pt x="7326" y="1740"/>
                    <a:pt x="6465" y="1455"/>
                    <a:pt x="5590" y="1455"/>
                  </a:cubicBezTo>
                  <a:cubicBezTo>
                    <a:pt x="5573" y="1455"/>
                    <a:pt x="5555" y="1455"/>
                    <a:pt x="5537" y="1456"/>
                  </a:cubicBezTo>
                  <a:cubicBezTo>
                    <a:pt x="4525" y="1468"/>
                    <a:pt x="3548" y="1777"/>
                    <a:pt x="2727" y="2349"/>
                  </a:cubicBezTo>
                  <a:cubicBezTo>
                    <a:pt x="631" y="3813"/>
                    <a:pt x="0" y="6552"/>
                    <a:pt x="1322" y="8456"/>
                  </a:cubicBezTo>
                  <a:cubicBezTo>
                    <a:pt x="1846" y="9207"/>
                    <a:pt x="2608" y="9754"/>
                    <a:pt x="3489" y="9992"/>
                  </a:cubicBezTo>
                  <a:cubicBezTo>
                    <a:pt x="3417" y="10909"/>
                    <a:pt x="3656" y="11814"/>
                    <a:pt x="4168" y="12564"/>
                  </a:cubicBezTo>
                  <a:cubicBezTo>
                    <a:pt x="4930" y="13660"/>
                    <a:pt x="6168" y="14279"/>
                    <a:pt x="7573" y="14279"/>
                  </a:cubicBezTo>
                  <a:lnTo>
                    <a:pt x="7573" y="14291"/>
                  </a:lnTo>
                  <a:cubicBezTo>
                    <a:pt x="9799" y="14255"/>
                    <a:pt x="11752" y="12767"/>
                    <a:pt x="12347" y="10612"/>
                  </a:cubicBezTo>
                  <a:cubicBezTo>
                    <a:pt x="12526" y="9897"/>
                    <a:pt x="12526" y="9159"/>
                    <a:pt x="12323" y="8445"/>
                  </a:cubicBezTo>
                  <a:lnTo>
                    <a:pt x="14443" y="6980"/>
                  </a:lnTo>
                  <a:cubicBezTo>
                    <a:pt x="15288" y="6385"/>
                    <a:pt x="15907" y="5516"/>
                    <a:pt x="16181" y="4516"/>
                  </a:cubicBezTo>
                  <a:cubicBezTo>
                    <a:pt x="16812" y="2235"/>
                    <a:pt x="15101" y="1"/>
                    <a:pt x="12761" y="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859;p66">
              <a:extLst>
                <a:ext uri="{FF2B5EF4-FFF2-40B4-BE49-F238E27FC236}">
                  <a16:creationId xmlns:a16="http://schemas.microsoft.com/office/drawing/2014/main" id="{64D72762-546A-438A-B64D-49CFB4C875DB}"/>
                </a:ext>
              </a:extLst>
            </p:cNvPr>
            <p:cNvSpPr/>
            <p:nvPr/>
          </p:nvSpPr>
          <p:spPr>
            <a:xfrm>
              <a:off x="5937325" y="2945125"/>
              <a:ext cx="477475" cy="431350"/>
            </a:xfrm>
            <a:custGeom>
              <a:avLst/>
              <a:gdLst/>
              <a:ahLst/>
              <a:cxnLst/>
              <a:rect l="l" t="t" r="r" b="b"/>
              <a:pathLst>
                <a:path w="19099" h="17254" extrusionOk="0">
                  <a:moveTo>
                    <a:pt x="13801" y="2976"/>
                  </a:moveTo>
                  <a:cubicBezTo>
                    <a:pt x="14488" y="2976"/>
                    <a:pt x="15136" y="3306"/>
                    <a:pt x="15551" y="3870"/>
                  </a:cubicBezTo>
                  <a:cubicBezTo>
                    <a:pt x="16265" y="4894"/>
                    <a:pt x="15872" y="6418"/>
                    <a:pt x="14681" y="7240"/>
                  </a:cubicBezTo>
                  <a:lnTo>
                    <a:pt x="11514" y="9431"/>
                  </a:lnTo>
                  <a:cubicBezTo>
                    <a:pt x="11562" y="9490"/>
                    <a:pt x="11610" y="9550"/>
                    <a:pt x="11657" y="9621"/>
                  </a:cubicBezTo>
                  <a:cubicBezTo>
                    <a:pt x="12514" y="10847"/>
                    <a:pt x="12050" y="12657"/>
                    <a:pt x="10621" y="13645"/>
                  </a:cubicBezTo>
                  <a:cubicBezTo>
                    <a:pt x="10050" y="14050"/>
                    <a:pt x="9371" y="14264"/>
                    <a:pt x="8669" y="14276"/>
                  </a:cubicBezTo>
                  <a:cubicBezTo>
                    <a:pt x="8645" y="14277"/>
                    <a:pt x="8621" y="14277"/>
                    <a:pt x="8597" y="14277"/>
                  </a:cubicBezTo>
                  <a:cubicBezTo>
                    <a:pt x="7766" y="14277"/>
                    <a:pt x="6976" y="13876"/>
                    <a:pt x="6490" y="13205"/>
                  </a:cubicBezTo>
                  <a:cubicBezTo>
                    <a:pt x="5847" y="12288"/>
                    <a:pt x="5942" y="11038"/>
                    <a:pt x="6645" y="10062"/>
                  </a:cubicBezTo>
                  <a:lnTo>
                    <a:pt x="6645" y="10062"/>
                  </a:lnTo>
                  <a:cubicBezTo>
                    <a:pt x="6371" y="10133"/>
                    <a:pt x="6097" y="10169"/>
                    <a:pt x="5811" y="10169"/>
                  </a:cubicBezTo>
                  <a:cubicBezTo>
                    <a:pt x="5787" y="10169"/>
                    <a:pt x="5763" y="10170"/>
                    <a:pt x="5740" y="10170"/>
                  </a:cubicBezTo>
                  <a:cubicBezTo>
                    <a:pt x="4909" y="10170"/>
                    <a:pt x="4130" y="9768"/>
                    <a:pt x="3644" y="9097"/>
                  </a:cubicBezTo>
                  <a:cubicBezTo>
                    <a:pt x="2787" y="7859"/>
                    <a:pt x="3251" y="6061"/>
                    <a:pt x="4680" y="5073"/>
                  </a:cubicBezTo>
                  <a:cubicBezTo>
                    <a:pt x="5252" y="4656"/>
                    <a:pt x="5930" y="4442"/>
                    <a:pt x="6633" y="4442"/>
                  </a:cubicBezTo>
                  <a:cubicBezTo>
                    <a:pt x="6668" y="4440"/>
                    <a:pt x="6703" y="4440"/>
                    <a:pt x="6738" y="4440"/>
                  </a:cubicBezTo>
                  <a:cubicBezTo>
                    <a:pt x="7557" y="4440"/>
                    <a:pt x="8332" y="4839"/>
                    <a:pt x="8812" y="5501"/>
                  </a:cubicBezTo>
                  <a:cubicBezTo>
                    <a:pt x="8859" y="5573"/>
                    <a:pt x="8895" y="5632"/>
                    <a:pt x="8931" y="5704"/>
                  </a:cubicBezTo>
                  <a:lnTo>
                    <a:pt x="12098" y="3501"/>
                  </a:lnTo>
                  <a:cubicBezTo>
                    <a:pt x="12574" y="3168"/>
                    <a:pt x="13145" y="2989"/>
                    <a:pt x="13741" y="2977"/>
                  </a:cubicBezTo>
                  <a:lnTo>
                    <a:pt x="13729" y="2977"/>
                  </a:lnTo>
                  <a:cubicBezTo>
                    <a:pt x="13753" y="2977"/>
                    <a:pt x="13777" y="2976"/>
                    <a:pt x="13801" y="2976"/>
                  </a:cubicBezTo>
                  <a:close/>
                  <a:moveTo>
                    <a:pt x="13800" y="0"/>
                  </a:moveTo>
                  <a:cubicBezTo>
                    <a:pt x="13777" y="0"/>
                    <a:pt x="13753" y="0"/>
                    <a:pt x="13729" y="1"/>
                  </a:cubicBezTo>
                  <a:lnTo>
                    <a:pt x="13741" y="1"/>
                  </a:lnTo>
                  <a:cubicBezTo>
                    <a:pt x="12538" y="1"/>
                    <a:pt x="11383" y="370"/>
                    <a:pt x="10407" y="1060"/>
                  </a:cubicBezTo>
                  <a:lnTo>
                    <a:pt x="9062" y="1989"/>
                  </a:lnTo>
                  <a:cubicBezTo>
                    <a:pt x="8323" y="1643"/>
                    <a:pt x="7529" y="1465"/>
                    <a:pt x="6712" y="1465"/>
                  </a:cubicBezTo>
                  <a:cubicBezTo>
                    <a:pt x="6686" y="1465"/>
                    <a:pt x="6659" y="1465"/>
                    <a:pt x="6633" y="1465"/>
                  </a:cubicBezTo>
                  <a:cubicBezTo>
                    <a:pt x="3728" y="1477"/>
                    <a:pt x="1180" y="3442"/>
                    <a:pt x="418" y="6252"/>
                  </a:cubicBezTo>
                  <a:cubicBezTo>
                    <a:pt x="1" y="7799"/>
                    <a:pt x="287" y="9466"/>
                    <a:pt x="1192" y="10788"/>
                  </a:cubicBezTo>
                  <a:cubicBezTo>
                    <a:pt x="1692" y="11502"/>
                    <a:pt x="2358" y="12086"/>
                    <a:pt x="3132" y="12490"/>
                  </a:cubicBezTo>
                  <a:cubicBezTo>
                    <a:pt x="3239" y="13348"/>
                    <a:pt x="3549" y="14181"/>
                    <a:pt x="4049" y="14907"/>
                  </a:cubicBezTo>
                  <a:cubicBezTo>
                    <a:pt x="5107" y="16376"/>
                    <a:pt x="6802" y="17253"/>
                    <a:pt x="8608" y="17253"/>
                  </a:cubicBezTo>
                  <a:cubicBezTo>
                    <a:pt x="8632" y="17253"/>
                    <a:pt x="8656" y="17253"/>
                    <a:pt x="8681" y="17253"/>
                  </a:cubicBezTo>
                  <a:cubicBezTo>
                    <a:pt x="9978" y="17241"/>
                    <a:pt x="11252" y="16836"/>
                    <a:pt x="12324" y="16086"/>
                  </a:cubicBezTo>
                  <a:cubicBezTo>
                    <a:pt x="14217" y="14776"/>
                    <a:pt x="15193" y="12645"/>
                    <a:pt x="15050" y="10609"/>
                  </a:cubicBezTo>
                  <a:lnTo>
                    <a:pt x="16384" y="9681"/>
                  </a:lnTo>
                  <a:cubicBezTo>
                    <a:pt x="17539" y="8895"/>
                    <a:pt x="18360" y="7716"/>
                    <a:pt x="18718" y="6371"/>
                  </a:cubicBezTo>
                  <a:cubicBezTo>
                    <a:pt x="19099" y="4930"/>
                    <a:pt x="18837" y="3406"/>
                    <a:pt x="18003" y="2168"/>
                  </a:cubicBezTo>
                  <a:cubicBezTo>
                    <a:pt x="17029" y="818"/>
                    <a:pt x="15464" y="0"/>
                    <a:pt x="138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Hình ảnh 15">
            <a:extLst>
              <a:ext uri="{FF2B5EF4-FFF2-40B4-BE49-F238E27FC236}">
                <a16:creationId xmlns:a16="http://schemas.microsoft.com/office/drawing/2014/main" id="{6E1FBF9B-453A-44A1-95F9-29FB2904E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756" y="3511494"/>
            <a:ext cx="1693013" cy="1693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6"/>
          <p:cNvSpPr txBox="1">
            <a:spLocks noGrp="1"/>
          </p:cNvSpPr>
          <p:nvPr>
            <p:ph type="title"/>
          </p:nvPr>
        </p:nvSpPr>
        <p:spPr>
          <a:xfrm>
            <a:off x="2647950" y="84908"/>
            <a:ext cx="27153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err="1"/>
              <a:t>Thuật</a:t>
            </a:r>
            <a:r>
              <a:rPr lang="vi-VN"/>
              <a:t> </a:t>
            </a:r>
            <a:r>
              <a:rPr lang="vi-VN" err="1"/>
              <a:t>toán</a:t>
            </a:r>
            <a:endParaRPr/>
          </a:p>
        </p:txBody>
      </p:sp>
      <p:sp>
        <p:nvSpPr>
          <p:cNvPr id="301" name="Google Shape;301;p36"/>
          <p:cNvSpPr txBox="1"/>
          <p:nvPr/>
        </p:nvSpPr>
        <p:spPr>
          <a:xfrm flipH="1">
            <a:off x="3536527" y="2239026"/>
            <a:ext cx="21009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 b="1" err="1">
                <a:solidFill>
                  <a:schemeClr val="accent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SinhVienDAL</a:t>
            </a:r>
            <a:endParaRPr sz="1600" b="1">
              <a:solidFill>
                <a:schemeClr val="accent2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2" name="Google Shape;302;p36"/>
          <p:cNvSpPr txBox="1"/>
          <p:nvPr/>
        </p:nvSpPr>
        <p:spPr>
          <a:xfrm flipH="1">
            <a:off x="3283333" y="1052216"/>
            <a:ext cx="2523639" cy="7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Kết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nối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với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SQL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Sever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vi-VN" err="1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để</a:t>
            </a:r>
            <a:r>
              <a:rPr lang="vi-VN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vi-VN" err="1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thực</a:t>
            </a:r>
            <a:r>
              <a:rPr lang="vi-VN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vi-VN" err="1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hiện</a:t>
            </a:r>
            <a:r>
              <a:rPr lang="vi-VN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vi-VN" err="1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các</a:t>
            </a:r>
            <a:r>
              <a:rPr lang="vi-VN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vi-VN" err="1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chức</a:t>
            </a:r>
            <a:r>
              <a:rPr lang="vi-VN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năng </a:t>
            </a:r>
            <a:r>
              <a:rPr lang="vi-VN" err="1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thêm,sửa,xóa,tìm</a:t>
            </a:r>
            <a:r>
              <a:rPr lang="vi-VN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vi-VN" err="1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kiếm</a:t>
            </a:r>
            <a:r>
              <a:rPr lang="vi-VN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thông tin nhanh hơn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3" name="Google Shape;303;p36"/>
          <p:cNvSpPr txBox="1"/>
          <p:nvPr/>
        </p:nvSpPr>
        <p:spPr>
          <a:xfrm flipH="1">
            <a:off x="773700" y="2271077"/>
            <a:ext cx="22008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 b="1" err="1">
                <a:solidFill>
                  <a:schemeClr val="accent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DataKetNoi</a:t>
            </a:r>
            <a:endParaRPr sz="1600" b="1">
              <a:solidFill>
                <a:schemeClr val="accent2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4" name="Google Shape;304;p36"/>
          <p:cNvSpPr txBox="1"/>
          <p:nvPr/>
        </p:nvSpPr>
        <p:spPr>
          <a:xfrm flipH="1">
            <a:off x="536138" y="1084105"/>
            <a:ext cx="2523638" cy="973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Gọi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hàm</a:t>
            </a:r>
            <a:r>
              <a:rPr lang="vi-VN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vi-VN" err="1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kết</a:t>
            </a:r>
            <a:r>
              <a:rPr lang="vi-VN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vi-VN" err="1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nối</a:t>
            </a:r>
            <a:r>
              <a:rPr lang="vi-VN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vi-VN" err="1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với</a:t>
            </a:r>
            <a:r>
              <a:rPr lang="vi-VN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SQL Server </a:t>
            </a:r>
            <a:r>
              <a:rPr lang="vi-VN" err="1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để</a:t>
            </a:r>
            <a:r>
              <a:rPr lang="vi-VN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vi-VN" err="1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lấy</a:t>
            </a:r>
            <a:r>
              <a:rPr lang="vi-VN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vi-VN" err="1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dữ</a:t>
            </a:r>
            <a:r>
              <a:rPr lang="vi-VN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vi-VN" err="1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liệu</a:t>
            </a:r>
            <a:r>
              <a:rPr lang="vi-VN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vi-VN" err="1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điểm</a:t>
            </a:r>
            <a:r>
              <a:rPr lang="vi-VN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sinh viên </a:t>
            </a:r>
            <a:r>
              <a:rPr lang="vi-VN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Wingdings" panose="05000000000000000000" pitchFamily="2" charset="2"/>
              </a:rPr>
              <a:t> </a:t>
            </a:r>
            <a:r>
              <a:rPr lang="vi-VN" err="1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sử</a:t>
            </a:r>
            <a:r>
              <a:rPr lang="vi-VN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vi-VN" err="1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lý</a:t>
            </a:r>
            <a:r>
              <a:rPr lang="vi-VN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nhanh hơn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5" name="Google Shape;305;p36"/>
          <p:cNvSpPr txBox="1"/>
          <p:nvPr/>
        </p:nvSpPr>
        <p:spPr>
          <a:xfrm flipH="1">
            <a:off x="4826850" y="3609975"/>
            <a:ext cx="22008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 b="1" err="1">
                <a:solidFill>
                  <a:schemeClr val="accent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SinhVienBBL</a:t>
            </a:r>
            <a:endParaRPr sz="1600" b="1">
              <a:solidFill>
                <a:schemeClr val="accent2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6" name="Google Shape;306;p36"/>
          <p:cNvSpPr txBox="1"/>
          <p:nvPr/>
        </p:nvSpPr>
        <p:spPr>
          <a:xfrm flipH="1">
            <a:off x="4848000" y="3868575"/>
            <a:ext cx="22008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Xây </a:t>
            </a:r>
            <a:r>
              <a:rPr lang="vi-VN" err="1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dựng</a:t>
            </a:r>
            <a:r>
              <a:rPr lang="vi-VN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vi-VN" err="1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kết</a:t>
            </a:r>
            <a:r>
              <a:rPr lang="vi-VN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vi-VN" err="1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quả</a:t>
            </a:r>
            <a:r>
              <a:rPr lang="vi-VN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vi-VN" err="1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trả</a:t>
            </a:r>
            <a:r>
              <a:rPr lang="vi-VN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vi-VN" err="1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về</a:t>
            </a:r>
            <a:r>
              <a:rPr lang="vi-VN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vi-VN" err="1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lấy</a:t>
            </a:r>
            <a:r>
              <a:rPr lang="vi-VN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vi-VN" err="1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dữ</a:t>
            </a:r>
            <a:r>
              <a:rPr lang="vi-VN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vi-VN" err="1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liệu</a:t>
            </a:r>
            <a:r>
              <a:rPr lang="vi-VN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vi-VN" err="1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từ</a:t>
            </a:r>
            <a:endParaRPr lang="vi-VN"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algn="ctr"/>
            <a:r>
              <a:rPr lang="vi-VN" sz="1400" err="1">
                <a:solidFill>
                  <a:schemeClr val="accent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SinhVienDAL</a:t>
            </a:r>
            <a:endParaRPr lang="vi-VN" sz="1400">
              <a:solidFill>
                <a:schemeClr val="accent2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7" name="Google Shape;307;p36"/>
          <p:cNvSpPr txBox="1"/>
          <p:nvPr/>
        </p:nvSpPr>
        <p:spPr>
          <a:xfrm flipH="1">
            <a:off x="2125050" y="3609975"/>
            <a:ext cx="22008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 b="1" err="1">
                <a:solidFill>
                  <a:schemeClr val="accent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tblSinhVien</a:t>
            </a:r>
            <a:endParaRPr sz="1600" b="1">
              <a:solidFill>
                <a:schemeClr val="accent2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8" name="Google Shape;308;p36"/>
          <p:cNvSpPr txBox="1"/>
          <p:nvPr/>
        </p:nvSpPr>
        <p:spPr>
          <a:xfrm flipH="1">
            <a:off x="2125050" y="3913390"/>
            <a:ext cx="22008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Khai </a:t>
            </a:r>
            <a:r>
              <a:rPr lang="vi-VN" err="1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báo</a:t>
            </a:r>
            <a:r>
              <a:rPr lang="vi-VN">
                <a:solidFill>
                  <a:schemeClr val="accent4">
                    <a:lumMod val="40000"/>
                    <a:lumOff val="60000"/>
                  </a:schemeClr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vi-VN" err="1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các</a:t>
            </a:r>
            <a:r>
              <a:rPr lang="vi-VN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vi-VN" err="1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thuộc</a:t>
            </a:r>
            <a:r>
              <a:rPr lang="vi-VN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vi-VN" err="1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tính</a:t>
            </a:r>
            <a:r>
              <a:rPr lang="vi-VN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vi-VN" err="1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của</a:t>
            </a:r>
            <a:r>
              <a:rPr lang="vi-VN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vi-VN" err="1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điểm</a:t>
            </a:r>
            <a:r>
              <a:rPr lang="vi-VN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sinh viên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9" name="Google Shape;309;p36"/>
          <p:cNvSpPr txBox="1"/>
          <p:nvPr/>
        </p:nvSpPr>
        <p:spPr>
          <a:xfrm flipH="1">
            <a:off x="6174535" y="2184605"/>
            <a:ext cx="22008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 b="1" err="1">
                <a:solidFill>
                  <a:schemeClr val="accent2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Program</a:t>
            </a:r>
            <a:endParaRPr sz="1600" b="1">
              <a:solidFill>
                <a:schemeClr val="accent2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10" name="Google Shape;310;p36"/>
          <p:cNvSpPr txBox="1"/>
          <p:nvPr/>
        </p:nvSpPr>
        <p:spPr>
          <a:xfrm flipH="1">
            <a:off x="6084226" y="1070880"/>
            <a:ext cx="2200800" cy="7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err="1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Chạy</a:t>
            </a:r>
            <a:r>
              <a:rPr lang="vi-VN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vi-VN" b="1" err="1">
                <a:solidFill>
                  <a:schemeClr val="bg2">
                    <a:lumMod val="90000"/>
                  </a:schemeClr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Form</a:t>
            </a:r>
            <a:r>
              <a:rPr lang="vi-VN" b="1">
                <a:solidFill>
                  <a:schemeClr val="bg2">
                    <a:lumMod val="90000"/>
                  </a:schemeClr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1 </a:t>
            </a:r>
            <a:r>
              <a:rPr lang="vi-VN" err="1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và</a:t>
            </a:r>
            <a:r>
              <a:rPr lang="vi-VN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chương </a:t>
            </a:r>
            <a:r>
              <a:rPr lang="vi-VN" err="1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trình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11" name="Google Shape;311;p36"/>
          <p:cNvCxnSpPr/>
          <p:nvPr/>
        </p:nvCxnSpPr>
        <p:spPr>
          <a:xfrm>
            <a:off x="723900" y="3138475"/>
            <a:ext cx="77058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312" name="Google Shape;312;p36"/>
          <p:cNvGrpSpPr/>
          <p:nvPr/>
        </p:nvGrpSpPr>
        <p:grpSpPr>
          <a:xfrm>
            <a:off x="1587750" y="2790437"/>
            <a:ext cx="572700" cy="572700"/>
            <a:chOff x="1587750" y="2790437"/>
            <a:chExt cx="572700" cy="572700"/>
          </a:xfrm>
        </p:grpSpPr>
        <p:sp>
          <p:nvSpPr>
            <p:cNvPr id="313" name="Google Shape;313;p36"/>
            <p:cNvSpPr/>
            <p:nvPr/>
          </p:nvSpPr>
          <p:spPr>
            <a:xfrm>
              <a:off x="1587750" y="2790437"/>
              <a:ext cx="572700" cy="572700"/>
            </a:xfrm>
            <a:prstGeom prst="ellipse">
              <a:avLst/>
            </a:prstGeom>
            <a:solidFill>
              <a:srgbClr val="F7F169"/>
            </a:solidFill>
            <a:ln w="38100" cap="flat" cmpd="sng">
              <a:solidFill>
                <a:srgbClr val="081D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4" name="Google Shape;314;p36"/>
            <p:cNvGrpSpPr/>
            <p:nvPr/>
          </p:nvGrpSpPr>
          <p:grpSpPr>
            <a:xfrm>
              <a:off x="1699059" y="2901736"/>
              <a:ext cx="350079" cy="350079"/>
              <a:chOff x="3497300" y="3227275"/>
              <a:chExt cx="296175" cy="296175"/>
            </a:xfrm>
          </p:grpSpPr>
          <p:sp>
            <p:nvSpPr>
              <p:cNvPr id="315" name="Google Shape;315;p36"/>
              <p:cNvSpPr/>
              <p:nvPr/>
            </p:nvSpPr>
            <p:spPr>
              <a:xfrm>
                <a:off x="3609925" y="3339900"/>
                <a:ext cx="69350" cy="68550"/>
              </a:xfrm>
              <a:custGeom>
                <a:avLst/>
                <a:gdLst/>
                <a:ahLst/>
                <a:cxnLst/>
                <a:rect l="l" t="t" r="r" b="b"/>
                <a:pathLst>
                  <a:path w="2774" h="2742" extrusionOk="0">
                    <a:moveTo>
                      <a:pt x="1387" y="1"/>
                    </a:moveTo>
                    <a:cubicBezTo>
                      <a:pt x="631" y="1"/>
                      <a:pt x="1" y="631"/>
                      <a:pt x="1" y="1355"/>
                    </a:cubicBezTo>
                    <a:cubicBezTo>
                      <a:pt x="1" y="2112"/>
                      <a:pt x="631" y="2742"/>
                      <a:pt x="1387" y="2742"/>
                    </a:cubicBezTo>
                    <a:cubicBezTo>
                      <a:pt x="2143" y="2742"/>
                      <a:pt x="2773" y="2112"/>
                      <a:pt x="2773" y="1355"/>
                    </a:cubicBezTo>
                    <a:cubicBezTo>
                      <a:pt x="2773" y="631"/>
                      <a:pt x="2143" y="1"/>
                      <a:pt x="13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36"/>
              <p:cNvSpPr/>
              <p:nvPr/>
            </p:nvSpPr>
            <p:spPr>
              <a:xfrm>
                <a:off x="3531175" y="3227275"/>
                <a:ext cx="86650" cy="86675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3467" extrusionOk="0">
                    <a:moveTo>
                      <a:pt x="1733" y="1"/>
                    </a:moveTo>
                    <a:cubicBezTo>
                      <a:pt x="788" y="1"/>
                      <a:pt x="0" y="788"/>
                      <a:pt x="0" y="1733"/>
                    </a:cubicBezTo>
                    <a:cubicBezTo>
                      <a:pt x="0" y="2678"/>
                      <a:pt x="788" y="3466"/>
                      <a:pt x="1733" y="3466"/>
                    </a:cubicBezTo>
                    <a:cubicBezTo>
                      <a:pt x="2741" y="3466"/>
                      <a:pt x="3466" y="2678"/>
                      <a:pt x="3466" y="1733"/>
                    </a:cubicBezTo>
                    <a:cubicBezTo>
                      <a:pt x="3466" y="788"/>
                      <a:pt x="2678" y="1"/>
                      <a:pt x="17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6"/>
              <p:cNvSpPr/>
              <p:nvPr/>
            </p:nvSpPr>
            <p:spPr>
              <a:xfrm>
                <a:off x="3670575" y="3227275"/>
                <a:ext cx="86675" cy="8667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3467" extrusionOk="0">
                    <a:moveTo>
                      <a:pt x="1733" y="1"/>
                    </a:moveTo>
                    <a:cubicBezTo>
                      <a:pt x="788" y="1"/>
                      <a:pt x="1" y="788"/>
                      <a:pt x="1" y="1733"/>
                    </a:cubicBezTo>
                    <a:cubicBezTo>
                      <a:pt x="1" y="2678"/>
                      <a:pt x="788" y="3466"/>
                      <a:pt x="1733" y="3466"/>
                    </a:cubicBezTo>
                    <a:cubicBezTo>
                      <a:pt x="2679" y="3466"/>
                      <a:pt x="3466" y="2678"/>
                      <a:pt x="3466" y="1733"/>
                    </a:cubicBezTo>
                    <a:cubicBezTo>
                      <a:pt x="3466" y="788"/>
                      <a:pt x="2679" y="1"/>
                      <a:pt x="17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36"/>
              <p:cNvSpPr/>
              <p:nvPr/>
            </p:nvSpPr>
            <p:spPr>
              <a:xfrm>
                <a:off x="3622525" y="3421825"/>
                <a:ext cx="4177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009" extrusionOk="0">
                    <a:moveTo>
                      <a:pt x="1" y="0"/>
                    </a:moveTo>
                    <a:lnTo>
                      <a:pt x="851" y="1008"/>
                    </a:lnTo>
                    <a:lnTo>
                      <a:pt x="1671" y="0"/>
                    </a:lnTo>
                    <a:lnTo>
                      <a:pt x="1671" y="0"/>
                    </a:lnTo>
                    <a:cubicBezTo>
                      <a:pt x="1450" y="126"/>
                      <a:pt x="1167" y="158"/>
                      <a:pt x="851" y="158"/>
                    </a:cubicBezTo>
                    <a:cubicBezTo>
                      <a:pt x="568" y="158"/>
                      <a:pt x="284" y="9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36"/>
              <p:cNvSpPr/>
              <p:nvPr/>
            </p:nvSpPr>
            <p:spPr>
              <a:xfrm>
                <a:off x="3566600" y="3416300"/>
                <a:ext cx="70125" cy="10635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4254" extrusionOk="0">
                    <a:moveTo>
                      <a:pt x="1261" y="1"/>
                    </a:moveTo>
                    <a:cubicBezTo>
                      <a:pt x="474" y="599"/>
                      <a:pt x="1" y="1513"/>
                      <a:pt x="1" y="2490"/>
                    </a:cubicBezTo>
                    <a:lnTo>
                      <a:pt x="1" y="3907"/>
                    </a:lnTo>
                    <a:cubicBezTo>
                      <a:pt x="1" y="4096"/>
                      <a:pt x="158" y="4254"/>
                      <a:pt x="379" y="4254"/>
                    </a:cubicBezTo>
                    <a:lnTo>
                      <a:pt x="2805" y="4254"/>
                    </a:lnTo>
                    <a:lnTo>
                      <a:pt x="2805" y="1891"/>
                    </a:lnTo>
                    <a:lnTo>
                      <a:pt x="12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36"/>
              <p:cNvSpPr/>
              <p:nvPr/>
            </p:nvSpPr>
            <p:spPr>
              <a:xfrm>
                <a:off x="3653250" y="3417100"/>
                <a:ext cx="70125" cy="10635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4254" extrusionOk="0">
                    <a:moveTo>
                      <a:pt x="1544" y="0"/>
                    </a:moveTo>
                    <a:lnTo>
                      <a:pt x="1" y="1890"/>
                    </a:lnTo>
                    <a:lnTo>
                      <a:pt x="1" y="4253"/>
                    </a:lnTo>
                    <a:lnTo>
                      <a:pt x="2458" y="4253"/>
                    </a:lnTo>
                    <a:cubicBezTo>
                      <a:pt x="2647" y="4253"/>
                      <a:pt x="2804" y="4096"/>
                      <a:pt x="2804" y="3907"/>
                    </a:cubicBezTo>
                    <a:lnTo>
                      <a:pt x="2804" y="2489"/>
                    </a:lnTo>
                    <a:cubicBezTo>
                      <a:pt x="2773" y="1481"/>
                      <a:pt x="2300" y="567"/>
                      <a:pt x="15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36"/>
              <p:cNvSpPr/>
              <p:nvPr/>
            </p:nvSpPr>
            <p:spPr>
              <a:xfrm>
                <a:off x="3655625" y="3310775"/>
                <a:ext cx="13785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5514" h="4348" extrusionOk="0">
                    <a:moveTo>
                      <a:pt x="3686" y="1512"/>
                    </a:moveTo>
                    <a:cubicBezTo>
                      <a:pt x="3907" y="1512"/>
                      <a:pt x="4064" y="1670"/>
                      <a:pt x="4064" y="1859"/>
                    </a:cubicBezTo>
                    <a:cubicBezTo>
                      <a:pt x="4064" y="2048"/>
                      <a:pt x="3907" y="2205"/>
                      <a:pt x="3686" y="2205"/>
                    </a:cubicBezTo>
                    <a:lnTo>
                      <a:pt x="2993" y="2205"/>
                    </a:lnTo>
                    <a:cubicBezTo>
                      <a:pt x="2804" y="2205"/>
                      <a:pt x="2646" y="2048"/>
                      <a:pt x="2646" y="1859"/>
                    </a:cubicBezTo>
                    <a:cubicBezTo>
                      <a:pt x="2646" y="1670"/>
                      <a:pt x="2804" y="1512"/>
                      <a:pt x="2993" y="1512"/>
                    </a:cubicBezTo>
                    <a:close/>
                    <a:moveTo>
                      <a:pt x="4127" y="0"/>
                    </a:moveTo>
                    <a:cubicBezTo>
                      <a:pt x="3686" y="536"/>
                      <a:pt x="3056" y="851"/>
                      <a:pt x="2331" y="851"/>
                    </a:cubicBezTo>
                    <a:cubicBezTo>
                      <a:pt x="1607" y="851"/>
                      <a:pt x="977" y="504"/>
                      <a:pt x="536" y="63"/>
                    </a:cubicBezTo>
                    <a:cubicBezTo>
                      <a:pt x="347" y="221"/>
                      <a:pt x="158" y="378"/>
                      <a:pt x="0" y="567"/>
                    </a:cubicBezTo>
                    <a:cubicBezTo>
                      <a:pt x="945" y="756"/>
                      <a:pt x="1638" y="1575"/>
                      <a:pt x="1638" y="2615"/>
                    </a:cubicBezTo>
                    <a:cubicBezTo>
                      <a:pt x="1638" y="2930"/>
                      <a:pt x="1575" y="3214"/>
                      <a:pt x="1449" y="3466"/>
                    </a:cubicBezTo>
                    <a:cubicBezTo>
                      <a:pt x="1859" y="3718"/>
                      <a:pt x="2205" y="4001"/>
                      <a:pt x="2520" y="4348"/>
                    </a:cubicBezTo>
                    <a:lnTo>
                      <a:pt x="5167" y="4348"/>
                    </a:lnTo>
                    <a:cubicBezTo>
                      <a:pt x="5356" y="4348"/>
                      <a:pt x="5513" y="4190"/>
                      <a:pt x="5513" y="4001"/>
                    </a:cubicBezTo>
                    <a:lnTo>
                      <a:pt x="5513" y="2615"/>
                    </a:lnTo>
                    <a:cubicBezTo>
                      <a:pt x="5482" y="1512"/>
                      <a:pt x="4915" y="567"/>
                      <a:pt x="4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36"/>
              <p:cNvSpPr/>
              <p:nvPr/>
            </p:nvSpPr>
            <p:spPr>
              <a:xfrm>
                <a:off x="3497300" y="3309975"/>
                <a:ext cx="136275" cy="108725"/>
              </a:xfrm>
              <a:custGeom>
                <a:avLst/>
                <a:gdLst/>
                <a:ahLst/>
                <a:cxnLst/>
                <a:rect l="l" t="t" r="r" b="b"/>
                <a:pathLst>
                  <a:path w="5451" h="4349" extrusionOk="0">
                    <a:moveTo>
                      <a:pt x="2426" y="1544"/>
                    </a:moveTo>
                    <a:cubicBezTo>
                      <a:pt x="2615" y="1544"/>
                      <a:pt x="2773" y="1702"/>
                      <a:pt x="2773" y="1891"/>
                    </a:cubicBezTo>
                    <a:cubicBezTo>
                      <a:pt x="2773" y="2080"/>
                      <a:pt x="2615" y="2237"/>
                      <a:pt x="2426" y="2237"/>
                    </a:cubicBezTo>
                    <a:lnTo>
                      <a:pt x="1733" y="2237"/>
                    </a:lnTo>
                    <a:cubicBezTo>
                      <a:pt x="1513" y="2237"/>
                      <a:pt x="1355" y="2080"/>
                      <a:pt x="1355" y="1891"/>
                    </a:cubicBezTo>
                    <a:cubicBezTo>
                      <a:pt x="1355" y="1702"/>
                      <a:pt x="1513" y="1544"/>
                      <a:pt x="1733" y="1544"/>
                    </a:cubicBezTo>
                    <a:close/>
                    <a:moveTo>
                      <a:pt x="1324" y="1"/>
                    </a:moveTo>
                    <a:cubicBezTo>
                      <a:pt x="536" y="568"/>
                      <a:pt x="1" y="1513"/>
                      <a:pt x="1" y="2552"/>
                    </a:cubicBezTo>
                    <a:lnTo>
                      <a:pt x="1" y="3939"/>
                    </a:lnTo>
                    <a:cubicBezTo>
                      <a:pt x="1" y="4191"/>
                      <a:pt x="95" y="4348"/>
                      <a:pt x="316" y="4348"/>
                    </a:cubicBezTo>
                    <a:lnTo>
                      <a:pt x="2930" y="4348"/>
                    </a:lnTo>
                    <a:cubicBezTo>
                      <a:pt x="3214" y="3970"/>
                      <a:pt x="3561" y="3655"/>
                      <a:pt x="4002" y="3466"/>
                    </a:cubicBezTo>
                    <a:cubicBezTo>
                      <a:pt x="3876" y="3183"/>
                      <a:pt x="3813" y="2930"/>
                      <a:pt x="3813" y="2615"/>
                    </a:cubicBezTo>
                    <a:cubicBezTo>
                      <a:pt x="3813" y="1607"/>
                      <a:pt x="4506" y="757"/>
                      <a:pt x="5451" y="568"/>
                    </a:cubicBezTo>
                    <a:cubicBezTo>
                      <a:pt x="5293" y="347"/>
                      <a:pt x="5104" y="190"/>
                      <a:pt x="4915" y="32"/>
                    </a:cubicBezTo>
                    <a:cubicBezTo>
                      <a:pt x="4474" y="505"/>
                      <a:pt x="3844" y="820"/>
                      <a:pt x="3151" y="820"/>
                    </a:cubicBezTo>
                    <a:cubicBezTo>
                      <a:pt x="2426" y="820"/>
                      <a:pt x="1796" y="505"/>
                      <a:pt x="1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3" name="Google Shape;323;p36"/>
          <p:cNvGrpSpPr/>
          <p:nvPr/>
        </p:nvGrpSpPr>
        <p:grpSpPr>
          <a:xfrm>
            <a:off x="2938800" y="2790437"/>
            <a:ext cx="572700" cy="572700"/>
            <a:chOff x="2938800" y="2790437"/>
            <a:chExt cx="572700" cy="572700"/>
          </a:xfrm>
        </p:grpSpPr>
        <p:sp>
          <p:nvSpPr>
            <p:cNvPr id="324" name="Google Shape;324;p36"/>
            <p:cNvSpPr/>
            <p:nvPr/>
          </p:nvSpPr>
          <p:spPr>
            <a:xfrm>
              <a:off x="2938800" y="2790437"/>
              <a:ext cx="572700" cy="572700"/>
            </a:xfrm>
            <a:prstGeom prst="ellipse">
              <a:avLst/>
            </a:prstGeom>
            <a:solidFill>
              <a:srgbClr val="F7F169"/>
            </a:solidFill>
            <a:ln w="38100" cap="flat" cmpd="sng">
              <a:solidFill>
                <a:srgbClr val="081D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5" name="Google Shape;325;p36"/>
            <p:cNvGrpSpPr/>
            <p:nvPr/>
          </p:nvGrpSpPr>
          <p:grpSpPr>
            <a:xfrm>
              <a:off x="3049638" y="2903126"/>
              <a:ext cx="351024" cy="347301"/>
              <a:chOff x="946175" y="3619500"/>
              <a:chExt cx="296975" cy="293825"/>
            </a:xfrm>
          </p:grpSpPr>
          <p:sp>
            <p:nvSpPr>
              <p:cNvPr id="326" name="Google Shape;326;p36"/>
              <p:cNvSpPr/>
              <p:nvPr/>
            </p:nvSpPr>
            <p:spPr>
              <a:xfrm>
                <a:off x="963525" y="3619500"/>
                <a:ext cx="207950" cy="293825"/>
              </a:xfrm>
              <a:custGeom>
                <a:avLst/>
                <a:gdLst/>
                <a:ahLst/>
                <a:cxnLst/>
                <a:rect l="l" t="t" r="r" b="b"/>
                <a:pathLst>
                  <a:path w="8318" h="11753" extrusionOk="0">
                    <a:moveTo>
                      <a:pt x="3828" y="2742"/>
                    </a:moveTo>
                    <a:cubicBezTo>
                      <a:pt x="3915" y="2742"/>
                      <a:pt x="4001" y="2773"/>
                      <a:pt x="4064" y="2836"/>
                    </a:cubicBezTo>
                    <a:cubicBezTo>
                      <a:pt x="4253" y="2994"/>
                      <a:pt x="4253" y="3183"/>
                      <a:pt x="4096" y="3340"/>
                    </a:cubicBezTo>
                    <a:lnTo>
                      <a:pt x="2678" y="4695"/>
                    </a:lnTo>
                    <a:cubicBezTo>
                      <a:pt x="2615" y="4790"/>
                      <a:pt x="2520" y="4821"/>
                      <a:pt x="2457" y="4821"/>
                    </a:cubicBezTo>
                    <a:cubicBezTo>
                      <a:pt x="2363" y="4821"/>
                      <a:pt x="2268" y="4790"/>
                      <a:pt x="2205" y="4695"/>
                    </a:cubicBezTo>
                    <a:lnTo>
                      <a:pt x="1512" y="4002"/>
                    </a:lnTo>
                    <a:cubicBezTo>
                      <a:pt x="1386" y="3876"/>
                      <a:pt x="1386" y="3655"/>
                      <a:pt x="1512" y="3529"/>
                    </a:cubicBezTo>
                    <a:cubicBezTo>
                      <a:pt x="1575" y="3466"/>
                      <a:pt x="1662" y="3435"/>
                      <a:pt x="1749" y="3435"/>
                    </a:cubicBezTo>
                    <a:cubicBezTo>
                      <a:pt x="1835" y="3435"/>
                      <a:pt x="1922" y="3466"/>
                      <a:pt x="1985" y="3529"/>
                    </a:cubicBezTo>
                    <a:lnTo>
                      <a:pt x="2426" y="3971"/>
                    </a:lnTo>
                    <a:lnTo>
                      <a:pt x="3592" y="2836"/>
                    </a:lnTo>
                    <a:cubicBezTo>
                      <a:pt x="3655" y="2773"/>
                      <a:pt x="3741" y="2742"/>
                      <a:pt x="3828" y="2742"/>
                    </a:cubicBezTo>
                    <a:close/>
                    <a:moveTo>
                      <a:pt x="3828" y="4790"/>
                    </a:moveTo>
                    <a:cubicBezTo>
                      <a:pt x="3915" y="4790"/>
                      <a:pt x="4001" y="4821"/>
                      <a:pt x="4064" y="4884"/>
                    </a:cubicBezTo>
                    <a:cubicBezTo>
                      <a:pt x="4253" y="5042"/>
                      <a:pt x="4253" y="5262"/>
                      <a:pt x="4096" y="5388"/>
                    </a:cubicBezTo>
                    <a:lnTo>
                      <a:pt x="2678" y="6774"/>
                    </a:lnTo>
                    <a:cubicBezTo>
                      <a:pt x="2615" y="6837"/>
                      <a:pt x="2520" y="6869"/>
                      <a:pt x="2457" y="6869"/>
                    </a:cubicBezTo>
                    <a:cubicBezTo>
                      <a:pt x="2363" y="6869"/>
                      <a:pt x="2268" y="6837"/>
                      <a:pt x="2205" y="6774"/>
                    </a:cubicBezTo>
                    <a:lnTo>
                      <a:pt x="1512" y="6050"/>
                    </a:lnTo>
                    <a:cubicBezTo>
                      <a:pt x="1386" y="5924"/>
                      <a:pt x="1386" y="5703"/>
                      <a:pt x="1512" y="5577"/>
                    </a:cubicBezTo>
                    <a:cubicBezTo>
                      <a:pt x="1575" y="5514"/>
                      <a:pt x="1662" y="5483"/>
                      <a:pt x="1749" y="5483"/>
                    </a:cubicBezTo>
                    <a:cubicBezTo>
                      <a:pt x="1835" y="5483"/>
                      <a:pt x="1922" y="5514"/>
                      <a:pt x="1985" y="5577"/>
                    </a:cubicBezTo>
                    <a:lnTo>
                      <a:pt x="2426" y="6018"/>
                    </a:lnTo>
                    <a:lnTo>
                      <a:pt x="3592" y="4884"/>
                    </a:lnTo>
                    <a:cubicBezTo>
                      <a:pt x="3655" y="4821"/>
                      <a:pt x="3741" y="4790"/>
                      <a:pt x="3828" y="4790"/>
                    </a:cubicBezTo>
                    <a:close/>
                    <a:moveTo>
                      <a:pt x="3828" y="6869"/>
                    </a:moveTo>
                    <a:cubicBezTo>
                      <a:pt x="3915" y="6869"/>
                      <a:pt x="4001" y="6900"/>
                      <a:pt x="4064" y="6963"/>
                    </a:cubicBezTo>
                    <a:cubicBezTo>
                      <a:pt x="4253" y="7121"/>
                      <a:pt x="4253" y="7342"/>
                      <a:pt x="4096" y="7468"/>
                    </a:cubicBezTo>
                    <a:lnTo>
                      <a:pt x="2678" y="8854"/>
                    </a:lnTo>
                    <a:cubicBezTo>
                      <a:pt x="2615" y="8917"/>
                      <a:pt x="2520" y="8980"/>
                      <a:pt x="2457" y="8980"/>
                    </a:cubicBezTo>
                    <a:cubicBezTo>
                      <a:pt x="2363" y="8980"/>
                      <a:pt x="2268" y="8917"/>
                      <a:pt x="2205" y="8854"/>
                    </a:cubicBezTo>
                    <a:lnTo>
                      <a:pt x="1512" y="8129"/>
                    </a:lnTo>
                    <a:cubicBezTo>
                      <a:pt x="1386" y="8003"/>
                      <a:pt x="1386" y="7783"/>
                      <a:pt x="1512" y="7657"/>
                    </a:cubicBezTo>
                    <a:cubicBezTo>
                      <a:pt x="1575" y="7594"/>
                      <a:pt x="1662" y="7562"/>
                      <a:pt x="1749" y="7562"/>
                    </a:cubicBezTo>
                    <a:cubicBezTo>
                      <a:pt x="1835" y="7562"/>
                      <a:pt x="1922" y="7594"/>
                      <a:pt x="1985" y="7657"/>
                    </a:cubicBezTo>
                    <a:lnTo>
                      <a:pt x="2426" y="8098"/>
                    </a:lnTo>
                    <a:lnTo>
                      <a:pt x="3592" y="6963"/>
                    </a:lnTo>
                    <a:cubicBezTo>
                      <a:pt x="3655" y="6900"/>
                      <a:pt x="3741" y="6869"/>
                      <a:pt x="3828" y="6869"/>
                    </a:cubicBezTo>
                    <a:close/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lnTo>
                      <a:pt x="0" y="9673"/>
                    </a:lnTo>
                    <a:lnTo>
                      <a:pt x="6301" y="9673"/>
                    </a:lnTo>
                    <a:lnTo>
                      <a:pt x="6301" y="10397"/>
                    </a:lnTo>
                    <a:lnTo>
                      <a:pt x="6301" y="10744"/>
                    </a:lnTo>
                    <a:lnTo>
                      <a:pt x="6270" y="10744"/>
                    </a:lnTo>
                    <a:cubicBezTo>
                      <a:pt x="6270" y="11343"/>
                      <a:pt x="6742" y="11752"/>
                      <a:pt x="7278" y="11752"/>
                    </a:cubicBezTo>
                    <a:cubicBezTo>
                      <a:pt x="7876" y="11752"/>
                      <a:pt x="8317" y="11280"/>
                      <a:pt x="8317" y="10744"/>
                    </a:cubicBezTo>
                    <a:lnTo>
                      <a:pt x="8317" y="7972"/>
                    </a:lnTo>
                    <a:lnTo>
                      <a:pt x="7498" y="8822"/>
                    </a:lnTo>
                    <a:lnTo>
                      <a:pt x="5608" y="9547"/>
                    </a:lnTo>
                    <a:cubicBezTo>
                      <a:pt x="5497" y="9576"/>
                      <a:pt x="5390" y="9590"/>
                      <a:pt x="5288" y="9590"/>
                    </a:cubicBezTo>
                    <a:cubicBezTo>
                      <a:pt x="4954" y="9590"/>
                      <a:pt x="4674" y="9441"/>
                      <a:pt x="4505" y="9200"/>
                    </a:cubicBezTo>
                    <a:cubicBezTo>
                      <a:pt x="4316" y="8980"/>
                      <a:pt x="4222" y="8665"/>
                      <a:pt x="4316" y="8255"/>
                    </a:cubicBezTo>
                    <a:lnTo>
                      <a:pt x="5041" y="6365"/>
                    </a:lnTo>
                    <a:lnTo>
                      <a:pt x="8317" y="3088"/>
                    </a:lnTo>
                    <a:lnTo>
                      <a:pt x="8317" y="2773"/>
                    </a:lnTo>
                    <a:lnTo>
                      <a:pt x="5891" y="2773"/>
                    </a:lnTo>
                    <a:cubicBezTo>
                      <a:pt x="5671" y="2773"/>
                      <a:pt x="5513" y="2616"/>
                      <a:pt x="5513" y="2427"/>
                    </a:cubicBez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6"/>
              <p:cNvSpPr/>
              <p:nvPr/>
            </p:nvSpPr>
            <p:spPr>
              <a:xfrm>
                <a:off x="1185625" y="3688025"/>
                <a:ext cx="575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2238" extrusionOk="0">
                    <a:moveTo>
                      <a:pt x="1072" y="1"/>
                    </a:moveTo>
                    <a:cubicBezTo>
                      <a:pt x="890" y="1"/>
                      <a:pt x="709" y="64"/>
                      <a:pt x="568" y="190"/>
                    </a:cubicBezTo>
                    <a:lnTo>
                      <a:pt x="0" y="788"/>
                    </a:lnTo>
                    <a:lnTo>
                      <a:pt x="1450" y="2238"/>
                    </a:lnTo>
                    <a:lnTo>
                      <a:pt x="2048" y="1639"/>
                    </a:lnTo>
                    <a:cubicBezTo>
                      <a:pt x="2300" y="1387"/>
                      <a:pt x="2300" y="946"/>
                      <a:pt x="2048" y="662"/>
                    </a:cubicBezTo>
                    <a:lnTo>
                      <a:pt x="1576" y="190"/>
                    </a:lnTo>
                    <a:cubicBezTo>
                      <a:pt x="1434" y="64"/>
                      <a:pt x="1253" y="1"/>
                      <a:pt x="10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6"/>
              <p:cNvSpPr/>
              <p:nvPr/>
            </p:nvSpPr>
            <p:spPr>
              <a:xfrm>
                <a:off x="1088075" y="3795925"/>
                <a:ext cx="46375" cy="45025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801" extrusionOk="0">
                    <a:moveTo>
                      <a:pt x="594" y="1"/>
                    </a:moveTo>
                    <a:lnTo>
                      <a:pt x="59" y="1387"/>
                    </a:lnTo>
                    <a:cubicBezTo>
                      <a:pt x="0" y="1621"/>
                      <a:pt x="186" y="1800"/>
                      <a:pt x="414" y="1800"/>
                    </a:cubicBezTo>
                    <a:cubicBezTo>
                      <a:pt x="432" y="1800"/>
                      <a:pt x="450" y="1799"/>
                      <a:pt x="468" y="1797"/>
                    </a:cubicBezTo>
                    <a:lnTo>
                      <a:pt x="1855" y="1261"/>
                    </a:lnTo>
                    <a:lnTo>
                      <a:pt x="59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6"/>
              <p:cNvSpPr/>
              <p:nvPr/>
            </p:nvSpPr>
            <p:spPr>
              <a:xfrm>
                <a:off x="1112375" y="3720325"/>
                <a:ext cx="97700" cy="97700"/>
              </a:xfrm>
              <a:custGeom>
                <a:avLst/>
                <a:gdLst/>
                <a:ahLst/>
                <a:cxnLst/>
                <a:rect l="l" t="t" r="r" b="b"/>
                <a:pathLst>
                  <a:path w="3908" h="3908" extrusionOk="0">
                    <a:moveTo>
                      <a:pt x="2426" y="1"/>
                    </a:moveTo>
                    <a:lnTo>
                      <a:pt x="1" y="2458"/>
                    </a:lnTo>
                    <a:lnTo>
                      <a:pt x="1450" y="3907"/>
                    </a:lnTo>
                    <a:lnTo>
                      <a:pt x="3907" y="1481"/>
                    </a:lnTo>
                    <a:lnTo>
                      <a:pt x="24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6"/>
              <p:cNvSpPr/>
              <p:nvPr/>
            </p:nvSpPr>
            <p:spPr>
              <a:xfrm>
                <a:off x="1120250" y="3623450"/>
                <a:ext cx="47275" cy="472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91" extrusionOk="0">
                    <a:moveTo>
                      <a:pt x="1" y="0"/>
                    </a:moveTo>
                    <a:lnTo>
                      <a:pt x="1" y="1891"/>
                    </a:lnTo>
                    <a:lnTo>
                      <a:pt x="1891" y="189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6"/>
              <p:cNvSpPr/>
              <p:nvPr/>
            </p:nvSpPr>
            <p:spPr>
              <a:xfrm>
                <a:off x="946175" y="3879425"/>
                <a:ext cx="166225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6649" h="1356" extrusionOk="0">
                    <a:moveTo>
                      <a:pt x="348" y="0"/>
                    </a:moveTo>
                    <a:cubicBezTo>
                      <a:pt x="158" y="0"/>
                      <a:pt x="1" y="190"/>
                      <a:pt x="1" y="347"/>
                    </a:cubicBezTo>
                    <a:lnTo>
                      <a:pt x="1" y="694"/>
                    </a:lnTo>
                    <a:cubicBezTo>
                      <a:pt x="1" y="1040"/>
                      <a:pt x="316" y="1355"/>
                      <a:pt x="694" y="1355"/>
                    </a:cubicBezTo>
                    <a:lnTo>
                      <a:pt x="6649" y="1355"/>
                    </a:lnTo>
                    <a:cubicBezTo>
                      <a:pt x="6428" y="1103"/>
                      <a:pt x="6302" y="725"/>
                      <a:pt x="6302" y="347"/>
                    </a:cubicBezTo>
                    <a:lnTo>
                      <a:pt x="63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2" name="Google Shape;332;p36"/>
          <p:cNvGrpSpPr/>
          <p:nvPr/>
        </p:nvGrpSpPr>
        <p:grpSpPr>
          <a:xfrm>
            <a:off x="4289850" y="2790437"/>
            <a:ext cx="572700" cy="572700"/>
            <a:chOff x="4289850" y="2790437"/>
            <a:chExt cx="572700" cy="572700"/>
          </a:xfrm>
        </p:grpSpPr>
        <p:sp>
          <p:nvSpPr>
            <p:cNvPr id="333" name="Google Shape;333;p36"/>
            <p:cNvSpPr/>
            <p:nvPr/>
          </p:nvSpPr>
          <p:spPr>
            <a:xfrm>
              <a:off x="4289850" y="2790437"/>
              <a:ext cx="572700" cy="572700"/>
            </a:xfrm>
            <a:prstGeom prst="ellipse">
              <a:avLst/>
            </a:prstGeom>
            <a:solidFill>
              <a:srgbClr val="F7F169"/>
            </a:solidFill>
            <a:ln w="38100" cap="flat" cmpd="sng">
              <a:solidFill>
                <a:srgbClr val="081D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4" name="Google Shape;334;p36"/>
            <p:cNvGrpSpPr/>
            <p:nvPr/>
          </p:nvGrpSpPr>
          <p:grpSpPr>
            <a:xfrm>
              <a:off x="4426938" y="2909149"/>
              <a:ext cx="298503" cy="335275"/>
              <a:chOff x="6264300" y="3809300"/>
              <a:chExt cx="423950" cy="476175"/>
            </a:xfrm>
          </p:grpSpPr>
          <p:sp>
            <p:nvSpPr>
              <p:cNvPr id="335" name="Google Shape;335;p36"/>
              <p:cNvSpPr/>
              <p:nvPr/>
            </p:nvSpPr>
            <p:spPr>
              <a:xfrm>
                <a:off x="6346200" y="4002825"/>
                <a:ext cx="66950" cy="63225"/>
              </a:xfrm>
              <a:custGeom>
                <a:avLst/>
                <a:gdLst/>
                <a:ahLst/>
                <a:cxnLst/>
                <a:rect l="l" t="t" r="r" b="b"/>
                <a:pathLst>
                  <a:path w="2678" h="2529" extrusionOk="0">
                    <a:moveTo>
                      <a:pt x="1365" y="1"/>
                    </a:moveTo>
                    <a:cubicBezTo>
                      <a:pt x="1058" y="1"/>
                      <a:pt x="751" y="118"/>
                      <a:pt x="516" y="351"/>
                    </a:cubicBezTo>
                    <a:cubicBezTo>
                      <a:pt x="272" y="598"/>
                      <a:pt x="88" y="992"/>
                      <a:pt x="46" y="1381"/>
                    </a:cubicBezTo>
                    <a:cubicBezTo>
                      <a:pt x="1" y="1757"/>
                      <a:pt x="88" y="2085"/>
                      <a:pt x="281" y="2281"/>
                    </a:cubicBezTo>
                    <a:cubicBezTo>
                      <a:pt x="454" y="2453"/>
                      <a:pt x="709" y="2528"/>
                      <a:pt x="985" y="2528"/>
                    </a:cubicBezTo>
                    <a:cubicBezTo>
                      <a:pt x="1425" y="2528"/>
                      <a:pt x="1917" y="2337"/>
                      <a:pt x="2211" y="2043"/>
                    </a:cubicBezTo>
                    <a:cubicBezTo>
                      <a:pt x="2678" y="1577"/>
                      <a:pt x="2678" y="818"/>
                      <a:pt x="2211" y="351"/>
                    </a:cubicBezTo>
                    <a:cubicBezTo>
                      <a:pt x="1978" y="118"/>
                      <a:pt x="1671" y="1"/>
                      <a:pt x="13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36" name="Google Shape;336;p36"/>
              <p:cNvSpPr/>
              <p:nvPr/>
            </p:nvSpPr>
            <p:spPr>
              <a:xfrm>
                <a:off x="6539375" y="4002825"/>
                <a:ext cx="66950" cy="63200"/>
              </a:xfrm>
              <a:custGeom>
                <a:avLst/>
                <a:gdLst/>
                <a:ahLst/>
                <a:cxnLst/>
                <a:rect l="l" t="t" r="r" b="b"/>
                <a:pathLst>
                  <a:path w="2678" h="2528" extrusionOk="0">
                    <a:moveTo>
                      <a:pt x="1314" y="1"/>
                    </a:moveTo>
                    <a:cubicBezTo>
                      <a:pt x="1007" y="1"/>
                      <a:pt x="701" y="118"/>
                      <a:pt x="468" y="351"/>
                    </a:cubicBezTo>
                    <a:cubicBezTo>
                      <a:pt x="1" y="818"/>
                      <a:pt x="1" y="1577"/>
                      <a:pt x="468" y="2043"/>
                    </a:cubicBezTo>
                    <a:cubicBezTo>
                      <a:pt x="761" y="2337"/>
                      <a:pt x="1252" y="2528"/>
                      <a:pt x="1691" y="2528"/>
                    </a:cubicBezTo>
                    <a:cubicBezTo>
                      <a:pt x="1968" y="2528"/>
                      <a:pt x="2224" y="2452"/>
                      <a:pt x="2398" y="2278"/>
                    </a:cubicBezTo>
                    <a:cubicBezTo>
                      <a:pt x="2591" y="2085"/>
                      <a:pt x="2678" y="1757"/>
                      <a:pt x="2633" y="1381"/>
                    </a:cubicBezTo>
                    <a:cubicBezTo>
                      <a:pt x="2588" y="992"/>
                      <a:pt x="2407" y="598"/>
                      <a:pt x="2160" y="351"/>
                    </a:cubicBezTo>
                    <a:cubicBezTo>
                      <a:pt x="1927" y="118"/>
                      <a:pt x="1620" y="1"/>
                      <a:pt x="13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37" name="Google Shape;337;p36"/>
              <p:cNvSpPr/>
              <p:nvPr/>
            </p:nvSpPr>
            <p:spPr>
              <a:xfrm>
                <a:off x="6264300" y="3809300"/>
                <a:ext cx="423950" cy="476175"/>
              </a:xfrm>
              <a:custGeom>
                <a:avLst/>
                <a:gdLst/>
                <a:ahLst/>
                <a:cxnLst/>
                <a:rect l="l" t="t" r="r" b="b"/>
                <a:pathLst>
                  <a:path w="16958" h="19047" extrusionOk="0">
                    <a:moveTo>
                      <a:pt x="4662" y="6571"/>
                    </a:moveTo>
                    <a:cubicBezTo>
                      <a:pt x="5263" y="6571"/>
                      <a:pt x="5864" y="6799"/>
                      <a:pt x="6324" y="7258"/>
                    </a:cubicBezTo>
                    <a:cubicBezTo>
                      <a:pt x="7249" y="8182"/>
                      <a:pt x="7240" y="9685"/>
                      <a:pt x="6303" y="10600"/>
                    </a:cubicBezTo>
                    <a:lnTo>
                      <a:pt x="6300" y="10600"/>
                    </a:lnTo>
                    <a:cubicBezTo>
                      <a:pt x="5791" y="11109"/>
                      <a:pt x="5014" y="11422"/>
                      <a:pt x="4268" y="11422"/>
                    </a:cubicBezTo>
                    <a:cubicBezTo>
                      <a:pt x="3705" y="11422"/>
                      <a:pt x="3154" y="11245"/>
                      <a:pt x="2744" y="10835"/>
                    </a:cubicBezTo>
                    <a:cubicBezTo>
                      <a:pt x="2301" y="10393"/>
                      <a:pt x="2094" y="9718"/>
                      <a:pt x="2181" y="8992"/>
                    </a:cubicBezTo>
                    <a:cubicBezTo>
                      <a:pt x="2256" y="8336"/>
                      <a:pt x="2548" y="7713"/>
                      <a:pt x="2982" y="7279"/>
                    </a:cubicBezTo>
                    <a:cubicBezTo>
                      <a:pt x="3442" y="6807"/>
                      <a:pt x="4052" y="6571"/>
                      <a:pt x="4662" y="6571"/>
                    </a:cubicBezTo>
                    <a:close/>
                    <a:moveTo>
                      <a:pt x="12317" y="6589"/>
                    </a:moveTo>
                    <a:cubicBezTo>
                      <a:pt x="12918" y="6589"/>
                      <a:pt x="13520" y="6818"/>
                      <a:pt x="13979" y="7276"/>
                    </a:cubicBezTo>
                    <a:cubicBezTo>
                      <a:pt x="14873" y="8173"/>
                      <a:pt x="15165" y="9884"/>
                      <a:pt x="14214" y="10835"/>
                    </a:cubicBezTo>
                    <a:cubicBezTo>
                      <a:pt x="13804" y="11245"/>
                      <a:pt x="13256" y="11422"/>
                      <a:pt x="12690" y="11422"/>
                    </a:cubicBezTo>
                    <a:cubicBezTo>
                      <a:pt x="11943" y="11422"/>
                      <a:pt x="11166" y="11109"/>
                      <a:pt x="10658" y="10600"/>
                    </a:cubicBezTo>
                    <a:cubicBezTo>
                      <a:pt x="9739" y="9682"/>
                      <a:pt x="9739" y="8194"/>
                      <a:pt x="10658" y="7276"/>
                    </a:cubicBezTo>
                    <a:cubicBezTo>
                      <a:pt x="11115" y="6818"/>
                      <a:pt x="11716" y="6589"/>
                      <a:pt x="12317" y="6589"/>
                    </a:cubicBezTo>
                    <a:close/>
                    <a:moveTo>
                      <a:pt x="8479" y="10841"/>
                    </a:moveTo>
                    <a:cubicBezTo>
                      <a:pt x="8669" y="10841"/>
                      <a:pt x="8858" y="10933"/>
                      <a:pt x="8971" y="11118"/>
                    </a:cubicBezTo>
                    <a:lnTo>
                      <a:pt x="10266" y="13238"/>
                    </a:lnTo>
                    <a:cubicBezTo>
                      <a:pt x="10435" y="13509"/>
                      <a:pt x="10347" y="13865"/>
                      <a:pt x="10076" y="14030"/>
                    </a:cubicBezTo>
                    <a:lnTo>
                      <a:pt x="10073" y="14030"/>
                    </a:lnTo>
                    <a:cubicBezTo>
                      <a:pt x="9980" y="14087"/>
                      <a:pt x="9877" y="14114"/>
                      <a:pt x="9775" y="14114"/>
                    </a:cubicBezTo>
                    <a:cubicBezTo>
                      <a:pt x="9582" y="14114"/>
                      <a:pt x="9393" y="14016"/>
                      <a:pt x="9284" y="13840"/>
                    </a:cubicBezTo>
                    <a:lnTo>
                      <a:pt x="8480" y="12522"/>
                    </a:lnTo>
                    <a:lnTo>
                      <a:pt x="7673" y="13840"/>
                    </a:lnTo>
                    <a:cubicBezTo>
                      <a:pt x="7565" y="14018"/>
                      <a:pt x="7376" y="14115"/>
                      <a:pt x="7182" y="14115"/>
                    </a:cubicBezTo>
                    <a:cubicBezTo>
                      <a:pt x="7079" y="14115"/>
                      <a:pt x="6975" y="14088"/>
                      <a:pt x="6881" y="14030"/>
                    </a:cubicBezTo>
                    <a:cubicBezTo>
                      <a:pt x="6610" y="13862"/>
                      <a:pt x="6526" y="13509"/>
                      <a:pt x="6692" y="13238"/>
                    </a:cubicBezTo>
                    <a:lnTo>
                      <a:pt x="7987" y="11118"/>
                    </a:lnTo>
                    <a:cubicBezTo>
                      <a:pt x="8100" y="10933"/>
                      <a:pt x="8289" y="10841"/>
                      <a:pt x="8479" y="10841"/>
                    </a:cubicBezTo>
                    <a:close/>
                    <a:moveTo>
                      <a:pt x="8474" y="1"/>
                    </a:moveTo>
                    <a:cubicBezTo>
                      <a:pt x="3801" y="1"/>
                      <a:pt x="1" y="3840"/>
                      <a:pt x="1" y="8553"/>
                    </a:cubicBezTo>
                    <a:lnTo>
                      <a:pt x="1" y="11856"/>
                    </a:lnTo>
                    <a:cubicBezTo>
                      <a:pt x="1" y="12883"/>
                      <a:pt x="449" y="13862"/>
                      <a:pt x="1229" y="14530"/>
                    </a:cubicBezTo>
                    <a:lnTo>
                      <a:pt x="2934" y="16000"/>
                    </a:lnTo>
                    <a:lnTo>
                      <a:pt x="2934" y="18472"/>
                    </a:lnTo>
                    <a:cubicBezTo>
                      <a:pt x="2934" y="18788"/>
                      <a:pt x="3193" y="19047"/>
                      <a:pt x="3512" y="19047"/>
                    </a:cubicBezTo>
                    <a:lnTo>
                      <a:pt x="5183" y="19047"/>
                    </a:lnTo>
                    <a:lnTo>
                      <a:pt x="5183" y="16536"/>
                    </a:lnTo>
                    <a:cubicBezTo>
                      <a:pt x="5192" y="16222"/>
                      <a:pt x="5448" y="15975"/>
                      <a:pt x="5761" y="15975"/>
                    </a:cubicBezTo>
                    <a:cubicBezTo>
                      <a:pt x="6071" y="15975"/>
                      <a:pt x="6327" y="16222"/>
                      <a:pt x="6336" y="16536"/>
                    </a:cubicBezTo>
                    <a:lnTo>
                      <a:pt x="6336" y="19047"/>
                    </a:lnTo>
                    <a:lnTo>
                      <a:pt x="7905" y="19047"/>
                    </a:lnTo>
                    <a:lnTo>
                      <a:pt x="7905" y="16536"/>
                    </a:lnTo>
                    <a:cubicBezTo>
                      <a:pt x="7905" y="16219"/>
                      <a:pt x="8161" y="15960"/>
                      <a:pt x="8480" y="15960"/>
                    </a:cubicBezTo>
                    <a:cubicBezTo>
                      <a:pt x="8797" y="15960"/>
                      <a:pt x="9056" y="16219"/>
                      <a:pt x="9056" y="16536"/>
                    </a:cubicBezTo>
                    <a:lnTo>
                      <a:pt x="9056" y="19047"/>
                    </a:lnTo>
                    <a:lnTo>
                      <a:pt x="10624" y="19047"/>
                    </a:lnTo>
                    <a:lnTo>
                      <a:pt x="10624" y="16536"/>
                    </a:lnTo>
                    <a:cubicBezTo>
                      <a:pt x="10630" y="16222"/>
                      <a:pt x="10886" y="15975"/>
                      <a:pt x="11200" y="15975"/>
                    </a:cubicBezTo>
                    <a:cubicBezTo>
                      <a:pt x="11513" y="15975"/>
                      <a:pt x="11766" y="16222"/>
                      <a:pt x="11775" y="16536"/>
                    </a:cubicBezTo>
                    <a:lnTo>
                      <a:pt x="11775" y="19047"/>
                    </a:lnTo>
                    <a:lnTo>
                      <a:pt x="13449" y="19047"/>
                    </a:lnTo>
                    <a:cubicBezTo>
                      <a:pt x="13765" y="19044"/>
                      <a:pt x="14024" y="18788"/>
                      <a:pt x="14024" y="18469"/>
                    </a:cubicBezTo>
                    <a:lnTo>
                      <a:pt x="14024" y="15997"/>
                    </a:lnTo>
                    <a:lnTo>
                      <a:pt x="15729" y="14530"/>
                    </a:lnTo>
                    <a:cubicBezTo>
                      <a:pt x="16508" y="13859"/>
                      <a:pt x="16957" y="12883"/>
                      <a:pt x="16957" y="11853"/>
                    </a:cubicBezTo>
                    <a:lnTo>
                      <a:pt x="16957" y="8462"/>
                    </a:lnTo>
                    <a:cubicBezTo>
                      <a:pt x="16948" y="3786"/>
                      <a:pt x="13154" y="1"/>
                      <a:pt x="84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338" name="Google Shape;338;p36"/>
          <p:cNvGrpSpPr/>
          <p:nvPr/>
        </p:nvGrpSpPr>
        <p:grpSpPr>
          <a:xfrm>
            <a:off x="5640900" y="2790437"/>
            <a:ext cx="572700" cy="572700"/>
            <a:chOff x="5640900" y="2790437"/>
            <a:chExt cx="572700" cy="572700"/>
          </a:xfrm>
        </p:grpSpPr>
        <p:sp>
          <p:nvSpPr>
            <p:cNvPr id="339" name="Google Shape;339;p36"/>
            <p:cNvSpPr/>
            <p:nvPr/>
          </p:nvSpPr>
          <p:spPr>
            <a:xfrm>
              <a:off x="5640900" y="2790437"/>
              <a:ext cx="572700" cy="572700"/>
            </a:xfrm>
            <a:prstGeom prst="ellipse">
              <a:avLst/>
            </a:prstGeom>
            <a:solidFill>
              <a:srgbClr val="F7F169"/>
            </a:solidFill>
            <a:ln w="38100" cap="flat" cmpd="sng">
              <a:solidFill>
                <a:srgbClr val="081D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0" name="Google Shape;340;p36"/>
            <p:cNvGrpSpPr/>
            <p:nvPr/>
          </p:nvGrpSpPr>
          <p:grpSpPr>
            <a:xfrm>
              <a:off x="5757625" y="2907155"/>
              <a:ext cx="339253" cy="339253"/>
              <a:chOff x="2085525" y="4992125"/>
              <a:chExt cx="481825" cy="481825"/>
            </a:xfrm>
          </p:grpSpPr>
          <p:sp>
            <p:nvSpPr>
              <p:cNvPr id="341" name="Google Shape;341;p36"/>
              <p:cNvSpPr/>
              <p:nvPr/>
            </p:nvSpPr>
            <p:spPr>
              <a:xfrm>
                <a:off x="2244150" y="5152125"/>
                <a:ext cx="164500" cy="161825"/>
              </a:xfrm>
              <a:custGeom>
                <a:avLst/>
                <a:gdLst/>
                <a:ahLst/>
                <a:cxnLst/>
                <a:rect l="l" t="t" r="r" b="b"/>
                <a:pathLst>
                  <a:path w="6580" h="6473" extrusionOk="0">
                    <a:moveTo>
                      <a:pt x="618" y="1"/>
                    </a:moveTo>
                    <a:cubicBezTo>
                      <a:pt x="474" y="1"/>
                      <a:pt x="329" y="56"/>
                      <a:pt x="220" y="165"/>
                    </a:cubicBezTo>
                    <a:cubicBezTo>
                      <a:pt x="3" y="385"/>
                      <a:pt x="0" y="737"/>
                      <a:pt x="214" y="957"/>
                    </a:cubicBezTo>
                    <a:lnTo>
                      <a:pt x="2093" y="2836"/>
                    </a:lnTo>
                    <a:cubicBezTo>
                      <a:pt x="2313" y="3059"/>
                      <a:pt x="2313" y="3414"/>
                      <a:pt x="2093" y="3637"/>
                    </a:cubicBezTo>
                    <a:lnTo>
                      <a:pt x="214" y="5516"/>
                    </a:lnTo>
                    <a:cubicBezTo>
                      <a:pt x="0" y="5736"/>
                      <a:pt x="3" y="6088"/>
                      <a:pt x="220" y="6308"/>
                    </a:cubicBezTo>
                    <a:cubicBezTo>
                      <a:pt x="329" y="6418"/>
                      <a:pt x="474" y="6473"/>
                      <a:pt x="618" y="6473"/>
                    </a:cubicBezTo>
                    <a:cubicBezTo>
                      <a:pt x="760" y="6473"/>
                      <a:pt x="902" y="6420"/>
                      <a:pt x="1012" y="6314"/>
                    </a:cubicBezTo>
                    <a:lnTo>
                      <a:pt x="1018" y="6308"/>
                    </a:lnTo>
                    <a:lnTo>
                      <a:pt x="2897" y="4495"/>
                    </a:lnTo>
                    <a:cubicBezTo>
                      <a:pt x="3007" y="4390"/>
                      <a:pt x="3148" y="4337"/>
                      <a:pt x="3290" y="4337"/>
                    </a:cubicBezTo>
                    <a:cubicBezTo>
                      <a:pt x="3431" y="4337"/>
                      <a:pt x="3573" y="4390"/>
                      <a:pt x="3683" y="4495"/>
                    </a:cubicBezTo>
                    <a:lnTo>
                      <a:pt x="5562" y="6308"/>
                    </a:lnTo>
                    <a:lnTo>
                      <a:pt x="5568" y="6314"/>
                    </a:lnTo>
                    <a:cubicBezTo>
                      <a:pt x="5678" y="6420"/>
                      <a:pt x="5820" y="6473"/>
                      <a:pt x="5962" y="6473"/>
                    </a:cubicBezTo>
                    <a:cubicBezTo>
                      <a:pt x="6106" y="6473"/>
                      <a:pt x="6250" y="6418"/>
                      <a:pt x="6360" y="6308"/>
                    </a:cubicBezTo>
                    <a:cubicBezTo>
                      <a:pt x="6577" y="6088"/>
                      <a:pt x="6580" y="5736"/>
                      <a:pt x="6366" y="5516"/>
                    </a:cubicBezTo>
                    <a:lnTo>
                      <a:pt x="4487" y="3637"/>
                    </a:lnTo>
                    <a:cubicBezTo>
                      <a:pt x="4267" y="3414"/>
                      <a:pt x="4267" y="3059"/>
                      <a:pt x="4487" y="2836"/>
                    </a:cubicBezTo>
                    <a:lnTo>
                      <a:pt x="6366" y="957"/>
                    </a:lnTo>
                    <a:cubicBezTo>
                      <a:pt x="6580" y="737"/>
                      <a:pt x="6577" y="385"/>
                      <a:pt x="6360" y="165"/>
                    </a:cubicBezTo>
                    <a:cubicBezTo>
                      <a:pt x="6250" y="56"/>
                      <a:pt x="6106" y="1"/>
                      <a:pt x="5962" y="1"/>
                    </a:cubicBezTo>
                    <a:cubicBezTo>
                      <a:pt x="5820" y="1"/>
                      <a:pt x="5678" y="53"/>
                      <a:pt x="5568" y="159"/>
                    </a:cubicBezTo>
                    <a:lnTo>
                      <a:pt x="5562" y="165"/>
                    </a:lnTo>
                    <a:lnTo>
                      <a:pt x="3683" y="1978"/>
                    </a:lnTo>
                    <a:cubicBezTo>
                      <a:pt x="3573" y="2083"/>
                      <a:pt x="3431" y="2136"/>
                      <a:pt x="3290" y="2136"/>
                    </a:cubicBezTo>
                    <a:cubicBezTo>
                      <a:pt x="3148" y="2136"/>
                      <a:pt x="3007" y="2083"/>
                      <a:pt x="2897" y="1978"/>
                    </a:cubicBezTo>
                    <a:lnTo>
                      <a:pt x="1018" y="165"/>
                    </a:lnTo>
                    <a:lnTo>
                      <a:pt x="1012" y="159"/>
                    </a:lnTo>
                    <a:cubicBezTo>
                      <a:pt x="902" y="53"/>
                      <a:pt x="760" y="1"/>
                      <a:pt x="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42" name="Google Shape;342;p36"/>
              <p:cNvSpPr/>
              <p:nvPr/>
            </p:nvSpPr>
            <p:spPr>
              <a:xfrm>
                <a:off x="2085525" y="4992125"/>
                <a:ext cx="481825" cy="4818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9273" extrusionOk="0">
                    <a:moveTo>
                      <a:pt x="12313" y="5263"/>
                    </a:moveTo>
                    <a:cubicBezTo>
                      <a:pt x="12748" y="5263"/>
                      <a:pt x="13183" y="5429"/>
                      <a:pt x="13515" y="5761"/>
                    </a:cubicBezTo>
                    <a:cubicBezTo>
                      <a:pt x="14174" y="6424"/>
                      <a:pt x="14171" y="7496"/>
                      <a:pt x="13509" y="8155"/>
                    </a:cubicBezTo>
                    <a:lnTo>
                      <a:pt x="12030" y="9637"/>
                    </a:lnTo>
                    <a:lnTo>
                      <a:pt x="13512" y="11118"/>
                    </a:lnTo>
                    <a:cubicBezTo>
                      <a:pt x="14174" y="11778"/>
                      <a:pt x="14177" y="12850"/>
                      <a:pt x="13515" y="13512"/>
                    </a:cubicBezTo>
                    <a:cubicBezTo>
                      <a:pt x="13184" y="13844"/>
                      <a:pt x="12749" y="14011"/>
                      <a:pt x="12315" y="14011"/>
                    </a:cubicBezTo>
                    <a:cubicBezTo>
                      <a:pt x="11883" y="14011"/>
                      <a:pt x="11451" y="13847"/>
                      <a:pt x="11121" y="13518"/>
                    </a:cubicBezTo>
                    <a:lnTo>
                      <a:pt x="9636" y="12088"/>
                    </a:lnTo>
                    <a:lnTo>
                      <a:pt x="8152" y="13518"/>
                    </a:lnTo>
                    <a:cubicBezTo>
                      <a:pt x="7822" y="13847"/>
                      <a:pt x="7390" y="14011"/>
                      <a:pt x="6958" y="14011"/>
                    </a:cubicBezTo>
                    <a:cubicBezTo>
                      <a:pt x="6523" y="14011"/>
                      <a:pt x="6087" y="13844"/>
                      <a:pt x="5755" y="13512"/>
                    </a:cubicBezTo>
                    <a:cubicBezTo>
                      <a:pt x="5095" y="12850"/>
                      <a:pt x="5098" y="11778"/>
                      <a:pt x="5761" y="11118"/>
                    </a:cubicBezTo>
                    <a:lnTo>
                      <a:pt x="7239" y="9637"/>
                    </a:lnTo>
                    <a:lnTo>
                      <a:pt x="5758" y="8155"/>
                    </a:lnTo>
                    <a:cubicBezTo>
                      <a:pt x="5095" y="7496"/>
                      <a:pt x="5092" y="6424"/>
                      <a:pt x="5755" y="5761"/>
                    </a:cubicBezTo>
                    <a:cubicBezTo>
                      <a:pt x="6085" y="5429"/>
                      <a:pt x="6519" y="5263"/>
                      <a:pt x="6954" y="5263"/>
                    </a:cubicBezTo>
                    <a:cubicBezTo>
                      <a:pt x="7386" y="5263"/>
                      <a:pt x="7818" y="5428"/>
                      <a:pt x="8149" y="5758"/>
                    </a:cubicBezTo>
                    <a:lnTo>
                      <a:pt x="9633" y="7188"/>
                    </a:lnTo>
                    <a:lnTo>
                      <a:pt x="11118" y="5758"/>
                    </a:lnTo>
                    <a:cubicBezTo>
                      <a:pt x="11448" y="5428"/>
                      <a:pt x="11881" y="5263"/>
                      <a:pt x="12313" y="5263"/>
                    </a:cubicBezTo>
                    <a:close/>
                    <a:moveTo>
                      <a:pt x="9636" y="1"/>
                    </a:moveTo>
                    <a:cubicBezTo>
                      <a:pt x="7095" y="1"/>
                      <a:pt x="4686" y="1012"/>
                      <a:pt x="2849" y="2849"/>
                    </a:cubicBezTo>
                    <a:cubicBezTo>
                      <a:pt x="1012" y="4686"/>
                      <a:pt x="0" y="7098"/>
                      <a:pt x="0" y="9637"/>
                    </a:cubicBezTo>
                    <a:cubicBezTo>
                      <a:pt x="0" y="12175"/>
                      <a:pt x="1012" y="14587"/>
                      <a:pt x="2849" y="16424"/>
                    </a:cubicBezTo>
                    <a:cubicBezTo>
                      <a:pt x="4686" y="18261"/>
                      <a:pt x="7095" y="19273"/>
                      <a:pt x="9636" y="19273"/>
                    </a:cubicBezTo>
                    <a:cubicBezTo>
                      <a:pt x="12175" y="19273"/>
                      <a:pt x="14584" y="18261"/>
                      <a:pt x="16421" y="16424"/>
                    </a:cubicBezTo>
                    <a:cubicBezTo>
                      <a:pt x="18261" y="14587"/>
                      <a:pt x="19272" y="12175"/>
                      <a:pt x="19272" y="9637"/>
                    </a:cubicBezTo>
                    <a:cubicBezTo>
                      <a:pt x="19272" y="7098"/>
                      <a:pt x="18261" y="4686"/>
                      <a:pt x="16421" y="2849"/>
                    </a:cubicBezTo>
                    <a:cubicBezTo>
                      <a:pt x="14584" y="1012"/>
                      <a:pt x="12175" y="1"/>
                      <a:pt x="9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343" name="Google Shape;343;p36"/>
          <p:cNvGrpSpPr/>
          <p:nvPr/>
        </p:nvGrpSpPr>
        <p:grpSpPr>
          <a:xfrm>
            <a:off x="6991950" y="2790437"/>
            <a:ext cx="572700" cy="572700"/>
            <a:chOff x="6991950" y="2790437"/>
            <a:chExt cx="572700" cy="572700"/>
          </a:xfrm>
        </p:grpSpPr>
        <p:sp>
          <p:nvSpPr>
            <p:cNvPr id="344" name="Google Shape;344;p36"/>
            <p:cNvSpPr/>
            <p:nvPr/>
          </p:nvSpPr>
          <p:spPr>
            <a:xfrm>
              <a:off x="6991950" y="2790437"/>
              <a:ext cx="572700" cy="572700"/>
            </a:xfrm>
            <a:prstGeom prst="ellipse">
              <a:avLst/>
            </a:prstGeom>
            <a:solidFill>
              <a:srgbClr val="F7F169"/>
            </a:solidFill>
            <a:ln w="38100" cap="flat" cmpd="sng">
              <a:solidFill>
                <a:srgbClr val="081D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5" name="Google Shape;345;p36"/>
            <p:cNvGrpSpPr/>
            <p:nvPr/>
          </p:nvGrpSpPr>
          <p:grpSpPr>
            <a:xfrm>
              <a:off x="7103240" y="2900003"/>
              <a:ext cx="363316" cy="315437"/>
              <a:chOff x="6218300" y="4416175"/>
              <a:chExt cx="516000" cy="448000"/>
            </a:xfrm>
          </p:grpSpPr>
          <p:sp>
            <p:nvSpPr>
              <p:cNvPr id="346" name="Google Shape;346;p36"/>
              <p:cNvSpPr/>
              <p:nvPr/>
            </p:nvSpPr>
            <p:spPr>
              <a:xfrm>
                <a:off x="6462150" y="4525375"/>
                <a:ext cx="28250" cy="1412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5650" extrusionOk="0">
                    <a:moveTo>
                      <a:pt x="566" y="1"/>
                    </a:moveTo>
                    <a:cubicBezTo>
                      <a:pt x="253" y="1"/>
                      <a:pt x="0" y="254"/>
                      <a:pt x="0" y="567"/>
                    </a:cubicBezTo>
                    <a:lnTo>
                      <a:pt x="0" y="5087"/>
                    </a:lnTo>
                    <a:cubicBezTo>
                      <a:pt x="0" y="5397"/>
                      <a:pt x="253" y="5650"/>
                      <a:pt x="566" y="5650"/>
                    </a:cubicBezTo>
                    <a:cubicBezTo>
                      <a:pt x="877" y="5650"/>
                      <a:pt x="1130" y="5397"/>
                      <a:pt x="1130" y="5087"/>
                    </a:cubicBezTo>
                    <a:lnTo>
                      <a:pt x="1130" y="567"/>
                    </a:lnTo>
                    <a:cubicBezTo>
                      <a:pt x="1130" y="254"/>
                      <a:pt x="877" y="1"/>
                      <a:pt x="5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47" name="Google Shape;347;p36"/>
              <p:cNvSpPr/>
              <p:nvPr/>
            </p:nvSpPr>
            <p:spPr>
              <a:xfrm>
                <a:off x="6218300" y="4416175"/>
                <a:ext cx="516000" cy="448000"/>
              </a:xfrm>
              <a:custGeom>
                <a:avLst/>
                <a:gdLst/>
                <a:ahLst/>
                <a:cxnLst/>
                <a:rect l="l" t="t" r="r" b="b"/>
                <a:pathLst>
                  <a:path w="20640" h="17920" extrusionOk="0">
                    <a:moveTo>
                      <a:pt x="10320" y="3240"/>
                    </a:moveTo>
                    <a:cubicBezTo>
                      <a:pt x="11254" y="3240"/>
                      <a:pt x="12013" y="3998"/>
                      <a:pt x="12013" y="4935"/>
                    </a:cubicBezTo>
                    <a:lnTo>
                      <a:pt x="12013" y="9452"/>
                    </a:lnTo>
                    <a:cubicBezTo>
                      <a:pt x="12013" y="10385"/>
                      <a:pt x="11254" y="11144"/>
                      <a:pt x="10320" y="11144"/>
                    </a:cubicBezTo>
                    <a:cubicBezTo>
                      <a:pt x="9384" y="11144"/>
                      <a:pt x="8625" y="10385"/>
                      <a:pt x="8625" y="9452"/>
                    </a:cubicBezTo>
                    <a:lnTo>
                      <a:pt x="8625" y="4935"/>
                    </a:lnTo>
                    <a:cubicBezTo>
                      <a:pt x="8625" y="3998"/>
                      <a:pt x="9384" y="3240"/>
                      <a:pt x="10320" y="3240"/>
                    </a:cubicBezTo>
                    <a:close/>
                    <a:moveTo>
                      <a:pt x="10320" y="12274"/>
                    </a:moveTo>
                    <a:cubicBezTo>
                      <a:pt x="10538" y="12274"/>
                      <a:pt x="10758" y="12316"/>
                      <a:pt x="10968" y="12403"/>
                    </a:cubicBezTo>
                    <a:cubicBezTo>
                      <a:pt x="11600" y="12665"/>
                      <a:pt x="12013" y="13282"/>
                      <a:pt x="12013" y="13969"/>
                    </a:cubicBezTo>
                    <a:cubicBezTo>
                      <a:pt x="12013" y="14902"/>
                      <a:pt x="11254" y="15661"/>
                      <a:pt x="10320" y="15661"/>
                    </a:cubicBezTo>
                    <a:cubicBezTo>
                      <a:pt x="9634" y="15661"/>
                      <a:pt x="9017" y="15248"/>
                      <a:pt x="8755" y="14616"/>
                    </a:cubicBezTo>
                    <a:cubicBezTo>
                      <a:pt x="8493" y="13984"/>
                      <a:pt x="8637" y="13255"/>
                      <a:pt x="9122" y="12770"/>
                    </a:cubicBezTo>
                    <a:cubicBezTo>
                      <a:pt x="9446" y="12446"/>
                      <a:pt x="9880" y="12274"/>
                      <a:pt x="10320" y="12274"/>
                    </a:cubicBezTo>
                    <a:close/>
                    <a:moveTo>
                      <a:pt x="10319" y="1"/>
                    </a:moveTo>
                    <a:cubicBezTo>
                      <a:pt x="9352" y="1"/>
                      <a:pt x="8386" y="487"/>
                      <a:pt x="7848" y="1460"/>
                    </a:cubicBezTo>
                    <a:lnTo>
                      <a:pt x="1040" y="13731"/>
                    </a:lnTo>
                    <a:cubicBezTo>
                      <a:pt x="1" y="15613"/>
                      <a:pt x="1359" y="17919"/>
                      <a:pt x="3509" y="17919"/>
                    </a:cubicBezTo>
                    <a:lnTo>
                      <a:pt x="17129" y="17919"/>
                    </a:lnTo>
                    <a:cubicBezTo>
                      <a:pt x="19279" y="17919"/>
                      <a:pt x="20640" y="15616"/>
                      <a:pt x="19598" y="13731"/>
                    </a:cubicBezTo>
                    <a:lnTo>
                      <a:pt x="12790" y="1460"/>
                    </a:lnTo>
                    <a:cubicBezTo>
                      <a:pt x="12252" y="487"/>
                      <a:pt x="11286" y="1"/>
                      <a:pt x="103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48" name="Google Shape;348;p36"/>
              <p:cNvSpPr/>
              <p:nvPr/>
            </p:nvSpPr>
            <p:spPr>
              <a:xfrm>
                <a:off x="6462150" y="4751225"/>
                <a:ext cx="2825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566" y="1"/>
                    </a:moveTo>
                    <a:cubicBezTo>
                      <a:pt x="253" y="1"/>
                      <a:pt x="0" y="253"/>
                      <a:pt x="0" y="567"/>
                    </a:cubicBezTo>
                    <a:cubicBezTo>
                      <a:pt x="0" y="877"/>
                      <a:pt x="253" y="1130"/>
                      <a:pt x="566" y="1130"/>
                    </a:cubicBezTo>
                    <a:cubicBezTo>
                      <a:pt x="877" y="1130"/>
                      <a:pt x="1130" y="877"/>
                      <a:pt x="1130" y="567"/>
                    </a:cubicBezTo>
                    <a:cubicBezTo>
                      <a:pt x="1130" y="253"/>
                      <a:pt x="877" y="1"/>
                      <a:pt x="5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cxnSp>
        <p:nvCxnSpPr>
          <p:cNvPr id="349" name="Google Shape;349;p36"/>
          <p:cNvCxnSpPr>
            <a:stCxn id="313" idx="0"/>
            <a:endCxn id="303" idx="2"/>
          </p:cNvCxnSpPr>
          <p:nvPr/>
        </p:nvCxnSpPr>
        <p:spPr>
          <a:xfrm flipV="1">
            <a:off x="1874100" y="2620577"/>
            <a:ext cx="0" cy="16986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50" name="Google Shape;350;p36"/>
          <p:cNvCxnSpPr/>
          <p:nvPr/>
        </p:nvCxnSpPr>
        <p:spPr>
          <a:xfrm rot="10800000">
            <a:off x="4576800" y="2598737"/>
            <a:ext cx="0" cy="191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51" name="Google Shape;351;p36"/>
          <p:cNvCxnSpPr/>
          <p:nvPr/>
        </p:nvCxnSpPr>
        <p:spPr>
          <a:xfrm rot="10800000">
            <a:off x="7284900" y="2598737"/>
            <a:ext cx="0" cy="191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52" name="Google Shape;352;p36"/>
          <p:cNvCxnSpPr/>
          <p:nvPr/>
        </p:nvCxnSpPr>
        <p:spPr>
          <a:xfrm>
            <a:off x="5948400" y="3360737"/>
            <a:ext cx="0" cy="191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53" name="Google Shape;353;p36"/>
          <p:cNvCxnSpPr/>
          <p:nvPr/>
        </p:nvCxnSpPr>
        <p:spPr>
          <a:xfrm>
            <a:off x="3245700" y="3360737"/>
            <a:ext cx="0" cy="191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3" name="Hình ảnh 2">
            <a:extLst>
              <a:ext uri="{FF2B5EF4-FFF2-40B4-BE49-F238E27FC236}">
                <a16:creationId xmlns:a16="http://schemas.microsoft.com/office/drawing/2014/main" id="{281CEAB1-D84A-4292-9103-3ADD8190B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322" y="3586237"/>
            <a:ext cx="1326756" cy="1429805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DB7539C9-062C-48C4-904F-5AAEEEA25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2" y="3782042"/>
            <a:ext cx="1356606" cy="13566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25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7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25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25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12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7301;p75">
            <a:extLst>
              <a:ext uri="{FF2B5EF4-FFF2-40B4-BE49-F238E27FC236}">
                <a16:creationId xmlns:a16="http://schemas.microsoft.com/office/drawing/2014/main" id="{34C02829-2EEE-4830-806C-EDB0E91DBF5C}"/>
              </a:ext>
            </a:extLst>
          </p:cNvPr>
          <p:cNvGrpSpPr/>
          <p:nvPr/>
        </p:nvGrpSpPr>
        <p:grpSpPr>
          <a:xfrm>
            <a:off x="389331" y="696418"/>
            <a:ext cx="8573951" cy="4167684"/>
            <a:chOff x="1241417" y="2529300"/>
            <a:chExt cx="9091745" cy="2180512"/>
          </a:xfrm>
        </p:grpSpPr>
        <p:sp>
          <p:nvSpPr>
            <p:cNvPr id="5" name="Google Shape;7302;p75">
              <a:extLst>
                <a:ext uri="{FF2B5EF4-FFF2-40B4-BE49-F238E27FC236}">
                  <a16:creationId xmlns:a16="http://schemas.microsoft.com/office/drawing/2014/main" id="{54579C28-D86C-40F9-99A5-EA2F2368588A}"/>
                </a:ext>
              </a:extLst>
            </p:cNvPr>
            <p:cNvSpPr/>
            <p:nvPr/>
          </p:nvSpPr>
          <p:spPr>
            <a:xfrm>
              <a:off x="4571992" y="2529300"/>
              <a:ext cx="1694107" cy="47840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2000" err="1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Quản</a:t>
              </a:r>
              <a:r>
                <a:rPr lang="vi-VN" sz="200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 </a:t>
              </a:r>
              <a:r>
                <a:rPr lang="vi-VN" sz="2000" err="1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lý</a:t>
              </a:r>
              <a:r>
                <a:rPr lang="vi-VN" sz="200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 </a:t>
              </a:r>
              <a:r>
                <a:rPr lang="vi-VN" sz="2000" err="1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điểm</a:t>
              </a:r>
              <a:r>
                <a:rPr lang="vi-VN" sz="200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 </a:t>
              </a:r>
            </a:p>
          </p:txBody>
        </p:sp>
        <p:sp>
          <p:nvSpPr>
            <p:cNvPr id="6" name="Google Shape;7303;p75">
              <a:extLst>
                <a:ext uri="{FF2B5EF4-FFF2-40B4-BE49-F238E27FC236}">
                  <a16:creationId xmlns:a16="http://schemas.microsoft.com/office/drawing/2014/main" id="{41882AB8-46AA-42C3-9EA3-A71170CF813B}"/>
                </a:ext>
              </a:extLst>
            </p:cNvPr>
            <p:cNvSpPr/>
            <p:nvPr/>
          </p:nvSpPr>
          <p:spPr>
            <a:xfrm>
              <a:off x="6839135" y="34290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b="1" err="1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Sử</a:t>
              </a:r>
              <a:r>
                <a:rPr lang="vi-VN" b="1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 </a:t>
              </a:r>
              <a:r>
                <a:rPr lang="vi-VN" b="1" err="1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lý</a:t>
              </a:r>
              <a:r>
                <a:rPr lang="vi-VN" b="1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 thông tin</a:t>
              </a:r>
              <a:endParaRPr b="1"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7" name="Google Shape;7304;p75">
              <a:extLst>
                <a:ext uri="{FF2B5EF4-FFF2-40B4-BE49-F238E27FC236}">
                  <a16:creationId xmlns:a16="http://schemas.microsoft.com/office/drawing/2014/main" id="{EC234020-C088-456E-8BF0-4559F8DE6FF3}"/>
                </a:ext>
              </a:extLst>
            </p:cNvPr>
            <p:cNvSpPr/>
            <p:nvPr/>
          </p:nvSpPr>
          <p:spPr>
            <a:xfrm>
              <a:off x="1825475" y="342925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b="1">
                  <a:solidFill>
                    <a:schemeClr val="tx1">
                      <a:lumMod val="90000"/>
                      <a:lumOff val="10000"/>
                    </a:schemeClr>
                  </a:solidFill>
                  <a:latin typeface="Roboto Mono" panose="020B0604020202020204" charset="0"/>
                  <a:ea typeface="Roboto Mono" panose="020B0604020202020204" charset="0"/>
                </a:rPr>
                <a:t>Đăng </a:t>
              </a:r>
              <a:r>
                <a:rPr lang="vi-VN" b="1" err="1">
                  <a:solidFill>
                    <a:schemeClr val="tx1">
                      <a:lumMod val="90000"/>
                      <a:lumOff val="10000"/>
                    </a:schemeClr>
                  </a:solidFill>
                  <a:latin typeface="Roboto Mono" panose="020B0604020202020204" charset="0"/>
                  <a:ea typeface="Roboto Mono" panose="020B0604020202020204" charset="0"/>
                </a:rPr>
                <a:t>nhập</a:t>
              </a:r>
              <a:endParaRPr b="1">
                <a:solidFill>
                  <a:schemeClr val="tx1">
                    <a:lumMod val="90000"/>
                    <a:lumOff val="10000"/>
                  </a:schemeClr>
                </a:solidFill>
                <a:latin typeface="Roboto Mono" panose="020B0604020202020204" charset="0"/>
                <a:ea typeface="Roboto Mono" panose="020B0604020202020204" charset="0"/>
              </a:endParaRPr>
            </a:p>
          </p:txBody>
        </p:sp>
        <p:sp>
          <p:nvSpPr>
            <p:cNvPr id="8" name="Google Shape;7305;p75">
              <a:extLst>
                <a:ext uri="{FF2B5EF4-FFF2-40B4-BE49-F238E27FC236}">
                  <a16:creationId xmlns:a16="http://schemas.microsoft.com/office/drawing/2014/main" id="{3C5243C7-449D-4DC4-BB6D-E97FD0D0C31F}"/>
                </a:ext>
              </a:extLst>
            </p:cNvPr>
            <p:cNvSpPr/>
            <p:nvPr/>
          </p:nvSpPr>
          <p:spPr>
            <a:xfrm>
              <a:off x="1241417" y="4337257"/>
              <a:ext cx="1237054" cy="334598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>
                  <a:solidFill>
                    <a:schemeClr val="tx1">
                      <a:lumMod val="90000"/>
                      <a:lumOff val="10000"/>
                    </a:schemeClr>
                  </a:solidFill>
                  <a:latin typeface="Roboto Mono" panose="020B0604020202020204" charset="0"/>
                  <a:ea typeface="Roboto Mono" panose="020B0604020202020204" charset="0"/>
                </a:rPr>
                <a:t>Tên đăng </a:t>
              </a:r>
              <a:r>
                <a:rPr lang="vi-VN" err="1">
                  <a:solidFill>
                    <a:schemeClr val="tx1">
                      <a:lumMod val="90000"/>
                      <a:lumOff val="10000"/>
                    </a:schemeClr>
                  </a:solidFill>
                  <a:latin typeface="Roboto Mono" panose="020B0604020202020204" charset="0"/>
                  <a:ea typeface="Roboto Mono" panose="020B0604020202020204" charset="0"/>
                </a:rPr>
                <a:t>nhập</a:t>
              </a:r>
              <a:endParaRPr>
                <a:solidFill>
                  <a:schemeClr val="tx1">
                    <a:lumMod val="90000"/>
                    <a:lumOff val="10000"/>
                  </a:schemeClr>
                </a:solidFill>
                <a:latin typeface="Roboto Mono" panose="020B0604020202020204" charset="0"/>
                <a:ea typeface="Roboto Mono" panose="020B0604020202020204" charset="0"/>
              </a:endParaRPr>
            </a:p>
          </p:txBody>
        </p:sp>
        <p:sp>
          <p:nvSpPr>
            <p:cNvPr id="9" name="Google Shape;7306;p75">
              <a:extLst>
                <a:ext uri="{FF2B5EF4-FFF2-40B4-BE49-F238E27FC236}">
                  <a16:creationId xmlns:a16="http://schemas.microsoft.com/office/drawing/2014/main" id="{183C57DE-1D9B-48D6-ACC5-6884BD5541F6}"/>
                </a:ext>
              </a:extLst>
            </p:cNvPr>
            <p:cNvSpPr/>
            <p:nvPr/>
          </p:nvSpPr>
          <p:spPr>
            <a:xfrm>
              <a:off x="2877893" y="4328701"/>
              <a:ext cx="1190280" cy="366410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err="1">
                  <a:solidFill>
                    <a:schemeClr val="tx1">
                      <a:lumMod val="90000"/>
                      <a:lumOff val="10000"/>
                    </a:schemeClr>
                  </a:solidFill>
                  <a:latin typeface="Roboto Mono" panose="020B0604020202020204" charset="0"/>
                  <a:ea typeface="Roboto Mono" panose="020B0604020202020204" charset="0"/>
                </a:rPr>
                <a:t>Mật</a:t>
              </a:r>
              <a:r>
                <a:rPr lang="vi-VN">
                  <a:solidFill>
                    <a:schemeClr val="tx1">
                      <a:lumMod val="90000"/>
                      <a:lumOff val="10000"/>
                    </a:schemeClr>
                  </a:solidFill>
                  <a:latin typeface="Roboto Mono" panose="020B0604020202020204" charset="0"/>
                  <a:ea typeface="Roboto Mono" panose="020B0604020202020204" charset="0"/>
                </a:rPr>
                <a:t> </a:t>
              </a:r>
              <a:r>
                <a:rPr lang="vi-VN" err="1">
                  <a:solidFill>
                    <a:schemeClr val="tx1">
                      <a:lumMod val="90000"/>
                      <a:lumOff val="10000"/>
                    </a:schemeClr>
                  </a:solidFill>
                  <a:latin typeface="Roboto Mono" panose="020B0604020202020204" charset="0"/>
                  <a:ea typeface="Roboto Mono" panose="020B0604020202020204" charset="0"/>
                </a:rPr>
                <a:t>khẩu</a:t>
              </a:r>
              <a:endParaRPr>
                <a:solidFill>
                  <a:schemeClr val="tx1">
                    <a:lumMod val="90000"/>
                    <a:lumOff val="10000"/>
                  </a:schemeClr>
                </a:solidFill>
                <a:latin typeface="Roboto Mono" panose="020B0604020202020204" charset="0"/>
                <a:ea typeface="Roboto Mono" panose="020B0604020202020204" charset="0"/>
              </a:endParaRPr>
            </a:p>
          </p:txBody>
        </p:sp>
        <p:sp>
          <p:nvSpPr>
            <p:cNvPr id="10" name="Google Shape;7307;p75">
              <a:extLst>
                <a:ext uri="{FF2B5EF4-FFF2-40B4-BE49-F238E27FC236}">
                  <a16:creationId xmlns:a16="http://schemas.microsoft.com/office/drawing/2014/main" id="{03EB27B5-C7DF-43DA-ADF2-35CE5E740AF2}"/>
                </a:ext>
              </a:extLst>
            </p:cNvPr>
            <p:cNvSpPr/>
            <p:nvPr/>
          </p:nvSpPr>
          <p:spPr>
            <a:xfrm>
              <a:off x="4559248" y="4328701"/>
              <a:ext cx="1091389" cy="381111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Thêm</a:t>
              </a:r>
              <a:endParaRPr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11" name="Google Shape;7308;p75">
              <a:extLst>
                <a:ext uri="{FF2B5EF4-FFF2-40B4-BE49-F238E27FC236}">
                  <a16:creationId xmlns:a16="http://schemas.microsoft.com/office/drawing/2014/main" id="{7DA24A36-49E4-4337-86BC-A7DD49BE61BF}"/>
                </a:ext>
              </a:extLst>
            </p:cNvPr>
            <p:cNvSpPr/>
            <p:nvPr/>
          </p:nvSpPr>
          <p:spPr>
            <a:xfrm>
              <a:off x="9226794" y="4328700"/>
              <a:ext cx="1106368" cy="366411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err="1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Tìm</a:t>
              </a:r>
              <a:endParaRPr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  <p:cxnSp>
          <p:nvCxnSpPr>
            <p:cNvPr id="12" name="Google Shape;7309;p75">
              <a:extLst>
                <a:ext uri="{FF2B5EF4-FFF2-40B4-BE49-F238E27FC236}">
                  <a16:creationId xmlns:a16="http://schemas.microsoft.com/office/drawing/2014/main" id="{6F43387C-0751-48B8-A8C3-6FB31ED9055B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 rot="16200000" flipH="1">
              <a:off x="6302967" y="2123783"/>
              <a:ext cx="421296" cy="2189139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" name="Google Shape;7310;p75">
              <a:extLst>
                <a:ext uri="{FF2B5EF4-FFF2-40B4-BE49-F238E27FC236}">
                  <a16:creationId xmlns:a16="http://schemas.microsoft.com/office/drawing/2014/main" id="{FFC7D116-6FC8-42ED-B7C9-16105060901A}"/>
                </a:ext>
              </a:extLst>
            </p:cNvPr>
            <p:cNvCxnSpPr>
              <a:cxnSpLocks/>
              <a:stCxn id="7" idx="0"/>
              <a:endCxn id="5" idx="2"/>
            </p:cNvCxnSpPr>
            <p:nvPr/>
          </p:nvCxnSpPr>
          <p:spPr>
            <a:xfrm rot="5400000" flipH="1" flipV="1">
              <a:off x="3796013" y="1806218"/>
              <a:ext cx="421546" cy="282452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7311;p75">
              <a:extLst>
                <a:ext uri="{FF2B5EF4-FFF2-40B4-BE49-F238E27FC236}">
                  <a16:creationId xmlns:a16="http://schemas.microsoft.com/office/drawing/2014/main" id="{67759052-847A-4FA3-9110-729AE2747537}"/>
                </a:ext>
              </a:extLst>
            </p:cNvPr>
            <p:cNvCxnSpPr>
              <a:cxnSpLocks/>
              <a:stCxn id="7" idx="2"/>
              <a:endCxn id="9" idx="0"/>
            </p:cNvCxnSpPr>
            <p:nvPr/>
          </p:nvCxnSpPr>
          <p:spPr>
            <a:xfrm rot="16200000" flipH="1">
              <a:off x="2805304" y="3660972"/>
              <a:ext cx="456950" cy="878508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" name="Google Shape;7312;p75">
              <a:extLst>
                <a:ext uri="{FF2B5EF4-FFF2-40B4-BE49-F238E27FC236}">
                  <a16:creationId xmlns:a16="http://schemas.microsoft.com/office/drawing/2014/main" id="{1D896E94-1678-4403-9291-9CCB1DF624A3}"/>
                </a:ext>
              </a:extLst>
            </p:cNvPr>
            <p:cNvCxnSpPr>
              <a:cxnSpLocks/>
              <a:stCxn id="8" idx="0"/>
              <a:endCxn id="7" idx="2"/>
            </p:cNvCxnSpPr>
            <p:nvPr/>
          </p:nvCxnSpPr>
          <p:spPr>
            <a:xfrm rot="5400000" flipH="1" flipV="1">
              <a:off x="1994482" y="3737214"/>
              <a:ext cx="465506" cy="734581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" name="Google Shape;7313;p75">
              <a:extLst>
                <a:ext uri="{FF2B5EF4-FFF2-40B4-BE49-F238E27FC236}">
                  <a16:creationId xmlns:a16="http://schemas.microsoft.com/office/drawing/2014/main" id="{78A2F00E-F547-4B60-A0A9-BCF746A7731A}"/>
                </a:ext>
              </a:extLst>
            </p:cNvPr>
            <p:cNvCxnSpPr>
              <a:cxnSpLocks/>
              <a:stCxn id="6" idx="2"/>
              <a:endCxn id="11" idx="0"/>
            </p:cNvCxnSpPr>
            <p:nvPr/>
          </p:nvCxnSpPr>
          <p:spPr>
            <a:xfrm rot="16200000" flipH="1">
              <a:off x="8465482" y="3014204"/>
              <a:ext cx="457199" cy="2171793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7314;p75">
              <a:extLst>
                <a:ext uri="{FF2B5EF4-FFF2-40B4-BE49-F238E27FC236}">
                  <a16:creationId xmlns:a16="http://schemas.microsoft.com/office/drawing/2014/main" id="{37E5AD01-13F1-4AE0-A3D5-69B654D1698A}"/>
                </a:ext>
              </a:extLst>
            </p:cNvPr>
            <p:cNvCxnSpPr>
              <a:cxnSpLocks/>
              <a:stCxn id="10" idx="0"/>
              <a:endCxn id="6" idx="2"/>
            </p:cNvCxnSpPr>
            <p:nvPr/>
          </p:nvCxnSpPr>
          <p:spPr>
            <a:xfrm rot="5400000" flipH="1" flipV="1">
              <a:off x="6127964" y="2848480"/>
              <a:ext cx="457200" cy="2503243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7" name="Google Shape;7308;p75">
              <a:extLst>
                <a:ext uri="{FF2B5EF4-FFF2-40B4-BE49-F238E27FC236}">
                  <a16:creationId xmlns:a16="http://schemas.microsoft.com/office/drawing/2014/main" id="{C5469242-B502-49A8-9CBA-0861BC5B8B68}"/>
                </a:ext>
              </a:extLst>
            </p:cNvPr>
            <p:cNvSpPr/>
            <p:nvPr/>
          </p:nvSpPr>
          <p:spPr>
            <a:xfrm>
              <a:off x="6141711" y="4328701"/>
              <a:ext cx="1091386" cy="381111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err="1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Sửa</a:t>
              </a:r>
              <a:endParaRPr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  <p:sp>
          <p:nvSpPr>
            <p:cNvPr id="80" name="Google Shape;7308;p75">
              <a:extLst>
                <a:ext uri="{FF2B5EF4-FFF2-40B4-BE49-F238E27FC236}">
                  <a16:creationId xmlns:a16="http://schemas.microsoft.com/office/drawing/2014/main" id="{DD1041BD-0A24-4CB3-8D80-54E180604EB5}"/>
                </a:ext>
              </a:extLst>
            </p:cNvPr>
            <p:cNvSpPr/>
            <p:nvPr/>
          </p:nvSpPr>
          <p:spPr>
            <a:xfrm>
              <a:off x="7686536" y="4314000"/>
              <a:ext cx="1106368" cy="381111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err="1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Xóa</a:t>
              </a:r>
              <a:endParaRPr>
                <a:solidFill>
                  <a:schemeClr val="tx1">
                    <a:lumMod val="90000"/>
                    <a:lumOff val="10000"/>
                  </a:schemeClr>
                </a:solidFill>
              </a:endParaRPr>
            </a:p>
          </p:txBody>
        </p:sp>
      </p:grpSp>
      <p:cxnSp>
        <p:nvCxnSpPr>
          <p:cNvPr id="93" name="Đường nối Thẳng 92">
            <a:extLst>
              <a:ext uri="{FF2B5EF4-FFF2-40B4-BE49-F238E27FC236}">
                <a16:creationId xmlns:a16="http://schemas.microsoft.com/office/drawing/2014/main" id="{3CEF26E4-DBF9-4A09-B904-237731C980F6}"/>
              </a:ext>
            </a:extLst>
          </p:cNvPr>
          <p:cNvCxnSpPr>
            <a:cxnSpLocks/>
          </p:cNvCxnSpPr>
          <p:nvPr/>
        </p:nvCxnSpPr>
        <p:spPr>
          <a:xfrm>
            <a:off x="6901012" y="3698740"/>
            <a:ext cx="0" cy="4369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Đường nối Thẳng 95">
            <a:extLst>
              <a:ext uri="{FF2B5EF4-FFF2-40B4-BE49-F238E27FC236}">
                <a16:creationId xmlns:a16="http://schemas.microsoft.com/office/drawing/2014/main" id="{6D1338D9-0585-4322-A10A-05193C5C6C94}"/>
              </a:ext>
            </a:extLst>
          </p:cNvPr>
          <p:cNvCxnSpPr>
            <a:cxnSpLocks/>
          </p:cNvCxnSpPr>
          <p:nvPr/>
        </p:nvCxnSpPr>
        <p:spPr>
          <a:xfrm>
            <a:off x="5388457" y="3698740"/>
            <a:ext cx="0" cy="4369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Google Shape;220;p31">
            <a:extLst>
              <a:ext uri="{FF2B5EF4-FFF2-40B4-BE49-F238E27FC236}">
                <a16:creationId xmlns:a16="http://schemas.microsoft.com/office/drawing/2014/main" id="{EC7FF02B-E402-4679-8258-03AA1C3C66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1827" y="261336"/>
            <a:ext cx="2037919" cy="435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5400"/>
              <a:t>SƠ ĐỒ</a:t>
            </a:r>
            <a:endParaRPr sz="5400"/>
          </a:p>
        </p:txBody>
      </p:sp>
      <p:sp>
        <p:nvSpPr>
          <p:cNvPr id="110" name="Google Shape;308;p36">
            <a:extLst>
              <a:ext uri="{FF2B5EF4-FFF2-40B4-BE49-F238E27FC236}">
                <a16:creationId xmlns:a16="http://schemas.microsoft.com/office/drawing/2014/main" id="{3DE9B0D8-7427-4F28-A61A-01F9845C38E7}"/>
              </a:ext>
            </a:extLst>
          </p:cNvPr>
          <p:cNvSpPr txBox="1"/>
          <p:nvPr/>
        </p:nvSpPr>
        <p:spPr>
          <a:xfrm flipH="1">
            <a:off x="6754080" y="161588"/>
            <a:ext cx="2331688" cy="1408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 err="1">
                <a:solidFill>
                  <a:schemeClr val="accent1">
                    <a:lumMod val="75000"/>
                  </a:schemeClr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Các</a:t>
            </a:r>
            <a:r>
              <a:rPr lang="vi-VN" b="1">
                <a:solidFill>
                  <a:schemeClr val="accent1">
                    <a:lumMod val="75000"/>
                  </a:schemeClr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thông tin như:</a:t>
            </a:r>
          </a:p>
          <a:p>
            <a:pPr lvl="2" algn="ctr"/>
            <a:r>
              <a:rPr lang="vi-VN" err="1">
                <a:solidFill>
                  <a:schemeClr val="accent1">
                    <a:lumMod val="75000"/>
                  </a:schemeClr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Mã</a:t>
            </a:r>
            <a:r>
              <a:rPr lang="vi-VN">
                <a:solidFill>
                  <a:schemeClr val="accent1">
                    <a:lumMod val="75000"/>
                  </a:schemeClr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sinh viên</a:t>
            </a:r>
          </a:p>
          <a:p>
            <a:pPr lvl="2" algn="ctr"/>
            <a:r>
              <a:rPr lang="vi-VN" err="1">
                <a:solidFill>
                  <a:schemeClr val="accent1">
                    <a:lumMod val="75000"/>
                  </a:schemeClr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Họ</a:t>
            </a:r>
            <a:r>
              <a:rPr lang="vi-VN">
                <a:solidFill>
                  <a:schemeClr val="accent1">
                    <a:lumMod val="75000"/>
                  </a:schemeClr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tên</a:t>
            </a:r>
          </a:p>
          <a:p>
            <a:pPr lvl="2" algn="ctr"/>
            <a:r>
              <a:rPr lang="vi-VN" err="1">
                <a:solidFill>
                  <a:schemeClr val="accent1">
                    <a:lumMod val="75000"/>
                  </a:schemeClr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Lớp</a:t>
            </a:r>
            <a:endParaRPr lang="vi-VN">
              <a:solidFill>
                <a:schemeClr val="accent1">
                  <a:lumMod val="75000"/>
                </a:schemeClr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lvl="2" algn="ctr"/>
            <a:r>
              <a:rPr lang="vi-VN" err="1">
                <a:solidFill>
                  <a:schemeClr val="accent1">
                    <a:lumMod val="75000"/>
                  </a:schemeClr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Địa</a:t>
            </a:r>
            <a:r>
              <a:rPr lang="vi-VN">
                <a:solidFill>
                  <a:schemeClr val="accent1">
                    <a:lumMod val="75000"/>
                  </a:schemeClr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vi-VN" err="1">
                <a:solidFill>
                  <a:schemeClr val="accent1">
                    <a:lumMod val="75000"/>
                  </a:schemeClr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chỉ</a:t>
            </a:r>
            <a:endParaRPr lang="vi-VN">
              <a:solidFill>
                <a:schemeClr val="accent1">
                  <a:lumMod val="75000"/>
                </a:schemeClr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lvl="2" algn="ctr"/>
            <a:r>
              <a:rPr lang="vi-VN" err="1">
                <a:solidFill>
                  <a:schemeClr val="accent1">
                    <a:lumMod val="75000"/>
                  </a:schemeClr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Điểm</a:t>
            </a:r>
            <a:r>
              <a:rPr lang="vi-VN">
                <a:solidFill>
                  <a:schemeClr val="accent1">
                    <a:lumMod val="75000"/>
                  </a:schemeClr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vi-VN" err="1">
                <a:solidFill>
                  <a:schemeClr val="accent1">
                    <a:lumMod val="75000"/>
                  </a:schemeClr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văn,toán,anh</a:t>
            </a:r>
            <a:r>
              <a:rPr lang="vi-VN">
                <a:solidFill>
                  <a:schemeClr val="accent1">
                    <a:lumMod val="75000"/>
                  </a:schemeClr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solidFill>
                <a:schemeClr val="accent1">
                  <a:lumMod val="75000"/>
                </a:schemeClr>
              </a:solidFill>
              <a:highlight>
                <a:schemeClr val="dk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4" name="Hình ảnh 123">
            <a:extLst>
              <a:ext uri="{FF2B5EF4-FFF2-40B4-BE49-F238E27FC236}">
                <a16:creationId xmlns:a16="http://schemas.microsoft.com/office/drawing/2014/main" id="{19FD7047-E640-4FA3-A7D7-27F010FC2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046" y="2246725"/>
            <a:ext cx="1285967" cy="128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53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35BBAE9-F7AF-461B-BF40-F4705FB2E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666" y="178473"/>
            <a:ext cx="3428665" cy="922669"/>
          </a:xfrm>
        </p:spPr>
        <p:txBody>
          <a:bodyPr/>
          <a:lstStyle/>
          <a:p>
            <a:r>
              <a:rPr lang="vi-VN"/>
              <a:t>Kết nối Sql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A754FC2-D31A-4B1E-BFE7-EDDC6A1D3C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594" y="1217053"/>
            <a:ext cx="8100811" cy="2273120"/>
          </a:xfrm>
        </p:spPr>
        <p:txBody>
          <a:bodyPr/>
          <a:lstStyle/>
          <a:p>
            <a:pPr marL="342900" lvl="0" indent="-342900" algn="just">
              <a:lnSpc>
                <a:spcPct val="105000"/>
              </a:lnSpc>
              <a:spcBef>
                <a:spcPts val="600"/>
              </a:spcBef>
              <a:spcAft>
                <a:spcPts val="800"/>
              </a:spcAft>
              <a:buFont typeface="Arial" panose="020B0604020202020204" pitchFamily="34" charset="0"/>
              <a:buChar char=""/>
              <a:tabLst>
                <a:tab pos="457200" algn="l"/>
              </a:tabLst>
            </a:pPr>
            <a:r>
              <a:rPr lang="en-US" sz="18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B1. Chuẩn bị một chuỗi kết nối connection string (là đường dẫn đến database, thông tin username password để vào database)</a:t>
            </a:r>
            <a:endParaRPr lang="vi-VN" sz="18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Roboto Mono" panose="020B0604020202020204" charset="0"/>
              <a:ea typeface="Roboto Mono" panose="020B060402020202020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5000"/>
              </a:lnSpc>
              <a:spcBef>
                <a:spcPts val="600"/>
              </a:spcBef>
              <a:spcAft>
                <a:spcPts val="800"/>
              </a:spcAft>
              <a:buFont typeface="Arial" panose="020B0604020202020204" pitchFamily="34" charset="0"/>
              <a:buChar char=""/>
              <a:tabLst>
                <a:tab pos="457200" algn="l"/>
              </a:tabLst>
            </a:pPr>
            <a:r>
              <a:rPr lang="en-US" sz="18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B2. Đối tượng hỗ trợ kết nối đến database (SqlConnection)</a:t>
            </a:r>
            <a:endParaRPr lang="vi-VN" sz="18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Roboto Mono" panose="020B0604020202020204" charset="0"/>
              <a:ea typeface="Roboto Mono" panose="020B060402020202020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5000"/>
              </a:lnSpc>
              <a:spcBef>
                <a:spcPts val="600"/>
              </a:spcBef>
              <a:spcAft>
                <a:spcPts val="800"/>
              </a:spcAft>
              <a:buFont typeface="Arial" panose="020B0604020202020204" pitchFamily="34" charset="0"/>
              <a:buChar char=""/>
              <a:tabLst>
                <a:tab pos="457200" algn="l"/>
              </a:tabLst>
            </a:pPr>
            <a:r>
              <a:rPr lang="en-US" sz="18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B3. Sử dụng SqlConnection để mở kết nối bằng SqlConnection.Open</a:t>
            </a:r>
            <a:endParaRPr lang="vi-VN" sz="18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Roboto Mono" panose="020B0604020202020204" charset="0"/>
              <a:ea typeface="Roboto Mono" panose="020B060402020202020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5000"/>
              </a:lnSpc>
              <a:spcBef>
                <a:spcPts val="600"/>
              </a:spcBef>
              <a:spcAft>
                <a:spcPts val="800"/>
              </a:spcAft>
              <a:buFont typeface="Arial" panose="020B0604020202020204" pitchFamily="34" charset="0"/>
              <a:buChar char=""/>
              <a:tabLst>
                <a:tab pos="457200" algn="l"/>
              </a:tabLst>
            </a:pPr>
            <a:r>
              <a:rPr lang="en-US" sz="18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B4. Xử lý các ngoại lệ nếu có lỗi trong quá trình mở kết nối</a:t>
            </a:r>
            <a:endParaRPr lang="vi-VN" sz="18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Roboto Mono" panose="020B0604020202020204" charset="0"/>
              <a:ea typeface="Roboto Mono" panose="020B060402020202020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5000"/>
              </a:lnSpc>
              <a:spcBef>
                <a:spcPts val="600"/>
              </a:spcBef>
              <a:spcAft>
                <a:spcPts val="800"/>
              </a:spcAft>
              <a:buFont typeface="Arial" panose="020B0604020202020204" pitchFamily="34" charset="0"/>
              <a:buChar char=""/>
              <a:tabLst>
                <a:tab pos="457200" algn="l"/>
              </a:tabLst>
            </a:pPr>
            <a:r>
              <a:rPr lang="en-US" sz="18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Roboto Mono" panose="020B0604020202020204" charset="0"/>
                <a:ea typeface="Roboto Mono" panose="020B0604020202020204" charset="0"/>
                <a:cs typeface="Times New Roman" panose="02020603050405020304" pitchFamily="18" charset="0"/>
              </a:rPr>
              <a:t>B5. Đóng kết nối sau khi sử dụng</a:t>
            </a:r>
            <a:endParaRPr lang="vi-VN" sz="18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Roboto Mono" panose="020B0604020202020204" charset="0"/>
              <a:ea typeface="Roboto Mono" panose="020B0604020202020204" charset="0"/>
              <a:cs typeface="Times New Roman" panose="02020603050405020304" pitchFamily="18" charset="0"/>
            </a:endParaRPr>
          </a:p>
          <a:p>
            <a:endParaRPr lang="vi-VN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07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0" name="Google Shape;3730;p62"/>
          <p:cNvSpPr txBox="1">
            <a:spLocks noGrp="1"/>
          </p:cNvSpPr>
          <p:nvPr>
            <p:ph type="title"/>
          </p:nvPr>
        </p:nvSpPr>
        <p:spPr>
          <a:xfrm>
            <a:off x="579310" y="190772"/>
            <a:ext cx="302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03:Demo</a:t>
            </a:r>
            <a:endParaRPr/>
          </a:p>
        </p:txBody>
      </p:sp>
      <p:sp>
        <p:nvSpPr>
          <p:cNvPr id="3731" name="Google Shape;3731;p62"/>
          <p:cNvSpPr txBox="1">
            <a:spLocks noGrp="1"/>
          </p:cNvSpPr>
          <p:nvPr>
            <p:ph type="subTitle" idx="1"/>
          </p:nvPr>
        </p:nvSpPr>
        <p:spPr>
          <a:xfrm>
            <a:off x="475836" y="1042476"/>
            <a:ext cx="3023400" cy="12725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vi-V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err="1"/>
              <a:t>Cài</a:t>
            </a:r>
            <a:r>
              <a:rPr lang="vi-VN"/>
              <a:t> </a:t>
            </a:r>
            <a:r>
              <a:rPr lang="vi-VN" err="1"/>
              <a:t>đặt</a:t>
            </a:r>
            <a:r>
              <a:rPr lang="vi-VN"/>
              <a:t> </a:t>
            </a:r>
            <a:r>
              <a:rPr lang="vi-VN" err="1"/>
              <a:t>Visual</a:t>
            </a:r>
            <a:r>
              <a:rPr lang="vi-VN"/>
              <a:t> </a:t>
            </a:r>
            <a:r>
              <a:rPr lang="vi-VN" err="1"/>
              <a:t>studio</a:t>
            </a:r>
            <a:r>
              <a:rPr lang="vi-VN"/>
              <a:t> </a:t>
            </a:r>
            <a:r>
              <a:rPr lang="vi-VN" err="1"/>
              <a:t>và</a:t>
            </a:r>
            <a:r>
              <a:rPr lang="vi-VN"/>
              <a:t> SQL </a:t>
            </a:r>
            <a:r>
              <a:rPr lang="vi-VN" err="1"/>
              <a:t>Sever</a:t>
            </a:r>
            <a:r>
              <a:rPr lang="vi-VN"/>
              <a:t> 2019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err="1"/>
              <a:t>để</a:t>
            </a:r>
            <a:r>
              <a:rPr lang="vi-VN"/>
              <a:t> </a:t>
            </a:r>
            <a:r>
              <a:rPr lang="vi-VN" err="1"/>
              <a:t>chạy</a:t>
            </a:r>
            <a:r>
              <a:rPr lang="vi-VN"/>
              <a:t> </a:t>
            </a:r>
            <a:r>
              <a:rPr lang="vi-VN" err="1"/>
              <a:t>được</a:t>
            </a:r>
            <a:r>
              <a:rPr lang="vi-VN"/>
              <a:t> chương trinh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_________________________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32" name="Google Shape;3732;p62"/>
          <p:cNvGrpSpPr/>
          <p:nvPr/>
        </p:nvGrpSpPr>
        <p:grpSpPr>
          <a:xfrm>
            <a:off x="3760151" y="274598"/>
            <a:ext cx="5121200" cy="4080760"/>
            <a:chOff x="238125" y="1676700"/>
            <a:chExt cx="2045650" cy="1779275"/>
          </a:xfrm>
        </p:grpSpPr>
        <p:sp>
          <p:nvSpPr>
            <p:cNvPr id="3733" name="Google Shape;3733;p62"/>
            <p:cNvSpPr/>
            <p:nvPr/>
          </p:nvSpPr>
          <p:spPr>
            <a:xfrm>
              <a:off x="1006875" y="3190025"/>
              <a:ext cx="508150" cy="247100"/>
            </a:xfrm>
            <a:custGeom>
              <a:avLst/>
              <a:gdLst/>
              <a:ahLst/>
              <a:cxnLst/>
              <a:rect l="l" t="t" r="r" b="b"/>
              <a:pathLst>
                <a:path w="20326" h="9884" extrusionOk="0">
                  <a:moveTo>
                    <a:pt x="2967" y="0"/>
                  </a:moveTo>
                  <a:lnTo>
                    <a:pt x="0" y="9884"/>
                  </a:lnTo>
                  <a:lnTo>
                    <a:pt x="20325" y="9884"/>
                  </a:lnTo>
                  <a:lnTo>
                    <a:pt x="173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62"/>
            <p:cNvSpPr/>
            <p:nvPr/>
          </p:nvSpPr>
          <p:spPr>
            <a:xfrm>
              <a:off x="1021625" y="3190025"/>
              <a:ext cx="452425" cy="197525"/>
            </a:xfrm>
            <a:custGeom>
              <a:avLst/>
              <a:gdLst/>
              <a:ahLst/>
              <a:cxnLst/>
              <a:rect l="l" t="t" r="r" b="b"/>
              <a:pathLst>
                <a:path w="18097" h="7901" extrusionOk="0">
                  <a:moveTo>
                    <a:pt x="2377" y="0"/>
                  </a:moveTo>
                  <a:lnTo>
                    <a:pt x="0" y="7901"/>
                  </a:lnTo>
                  <a:cubicBezTo>
                    <a:pt x="6032" y="6753"/>
                    <a:pt x="12064" y="5557"/>
                    <a:pt x="18096" y="4442"/>
                  </a:cubicBezTo>
                  <a:lnTo>
                    <a:pt x="1676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329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62"/>
            <p:cNvSpPr/>
            <p:nvPr/>
          </p:nvSpPr>
          <p:spPr>
            <a:xfrm>
              <a:off x="968750" y="3417450"/>
              <a:ext cx="584375" cy="38525"/>
            </a:xfrm>
            <a:custGeom>
              <a:avLst/>
              <a:gdLst/>
              <a:ahLst/>
              <a:cxnLst/>
              <a:rect l="l" t="t" r="r" b="b"/>
              <a:pathLst>
                <a:path w="23375" h="1541" extrusionOk="0">
                  <a:moveTo>
                    <a:pt x="492" y="0"/>
                  </a:moveTo>
                  <a:cubicBezTo>
                    <a:pt x="214" y="0"/>
                    <a:pt x="1" y="230"/>
                    <a:pt x="1" y="492"/>
                  </a:cubicBezTo>
                  <a:lnTo>
                    <a:pt x="1" y="1541"/>
                  </a:lnTo>
                  <a:lnTo>
                    <a:pt x="23375" y="1541"/>
                  </a:lnTo>
                  <a:lnTo>
                    <a:pt x="23375" y="492"/>
                  </a:lnTo>
                  <a:cubicBezTo>
                    <a:pt x="23375" y="213"/>
                    <a:pt x="23145" y="0"/>
                    <a:pt x="22883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62"/>
            <p:cNvSpPr/>
            <p:nvPr/>
          </p:nvSpPr>
          <p:spPr>
            <a:xfrm>
              <a:off x="238125" y="1777900"/>
              <a:ext cx="2045650" cy="1461300"/>
            </a:xfrm>
            <a:custGeom>
              <a:avLst/>
              <a:gdLst/>
              <a:ahLst/>
              <a:cxnLst/>
              <a:rect l="l" t="t" r="r" b="b"/>
              <a:pathLst>
                <a:path w="81826" h="58452" extrusionOk="0">
                  <a:moveTo>
                    <a:pt x="1574" y="1"/>
                  </a:moveTo>
                  <a:cubicBezTo>
                    <a:pt x="705" y="1"/>
                    <a:pt x="0" y="689"/>
                    <a:pt x="0" y="1558"/>
                  </a:cubicBezTo>
                  <a:lnTo>
                    <a:pt x="0" y="56895"/>
                  </a:lnTo>
                  <a:cubicBezTo>
                    <a:pt x="0" y="57764"/>
                    <a:pt x="705" y="58452"/>
                    <a:pt x="1574" y="58452"/>
                  </a:cubicBezTo>
                  <a:lnTo>
                    <a:pt x="80252" y="58452"/>
                  </a:lnTo>
                  <a:cubicBezTo>
                    <a:pt x="81121" y="58452"/>
                    <a:pt x="81826" y="57764"/>
                    <a:pt x="81826" y="56895"/>
                  </a:cubicBezTo>
                  <a:lnTo>
                    <a:pt x="81826" y="1558"/>
                  </a:lnTo>
                  <a:cubicBezTo>
                    <a:pt x="81826" y="689"/>
                    <a:pt x="81121" y="1"/>
                    <a:pt x="80252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62"/>
            <p:cNvSpPr/>
            <p:nvPr/>
          </p:nvSpPr>
          <p:spPr>
            <a:xfrm>
              <a:off x="238125" y="1676700"/>
              <a:ext cx="2045650" cy="1390400"/>
            </a:xfrm>
            <a:custGeom>
              <a:avLst/>
              <a:gdLst/>
              <a:ahLst/>
              <a:cxnLst/>
              <a:rect l="l" t="t" r="r" b="b"/>
              <a:pathLst>
                <a:path w="81826" h="55616" extrusionOk="0">
                  <a:moveTo>
                    <a:pt x="2836" y="0"/>
                  </a:moveTo>
                  <a:cubicBezTo>
                    <a:pt x="1279" y="0"/>
                    <a:pt x="0" y="1279"/>
                    <a:pt x="0" y="2836"/>
                  </a:cubicBezTo>
                  <a:lnTo>
                    <a:pt x="0" y="55616"/>
                  </a:lnTo>
                  <a:lnTo>
                    <a:pt x="81826" y="55616"/>
                  </a:lnTo>
                  <a:lnTo>
                    <a:pt x="81826" y="2836"/>
                  </a:lnTo>
                  <a:cubicBezTo>
                    <a:pt x="81826" y="1279"/>
                    <a:pt x="80547" y="0"/>
                    <a:pt x="78973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62"/>
            <p:cNvSpPr/>
            <p:nvPr/>
          </p:nvSpPr>
          <p:spPr>
            <a:xfrm>
              <a:off x="346300" y="1773800"/>
              <a:ext cx="1829300" cy="1140050"/>
            </a:xfrm>
            <a:custGeom>
              <a:avLst/>
              <a:gdLst/>
              <a:ahLst/>
              <a:cxnLst/>
              <a:rect l="l" t="t" r="r" b="b"/>
              <a:pathLst>
                <a:path w="73172" h="45602" extrusionOk="0">
                  <a:moveTo>
                    <a:pt x="426" y="1"/>
                  </a:moveTo>
                  <a:cubicBezTo>
                    <a:pt x="197" y="1"/>
                    <a:pt x="0" y="181"/>
                    <a:pt x="0" y="411"/>
                  </a:cubicBezTo>
                  <a:lnTo>
                    <a:pt x="0" y="45175"/>
                  </a:lnTo>
                  <a:cubicBezTo>
                    <a:pt x="0" y="45405"/>
                    <a:pt x="197" y="45601"/>
                    <a:pt x="426" y="45601"/>
                  </a:cubicBezTo>
                  <a:lnTo>
                    <a:pt x="72745" y="45601"/>
                  </a:lnTo>
                  <a:cubicBezTo>
                    <a:pt x="72975" y="45601"/>
                    <a:pt x="73171" y="45405"/>
                    <a:pt x="73171" y="45175"/>
                  </a:cubicBezTo>
                  <a:lnTo>
                    <a:pt x="73171" y="411"/>
                  </a:lnTo>
                  <a:cubicBezTo>
                    <a:pt x="73171" y="181"/>
                    <a:pt x="72975" y="1"/>
                    <a:pt x="72745" y="1"/>
                  </a:cubicBezTo>
                  <a:close/>
                </a:path>
              </a:pathLst>
            </a:custGeom>
            <a:solidFill>
              <a:srgbClr val="F464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62"/>
            <p:cNvSpPr/>
            <p:nvPr/>
          </p:nvSpPr>
          <p:spPr>
            <a:xfrm>
              <a:off x="1244550" y="1708650"/>
              <a:ext cx="28700" cy="24925"/>
            </a:xfrm>
            <a:custGeom>
              <a:avLst/>
              <a:gdLst/>
              <a:ahLst/>
              <a:cxnLst/>
              <a:rect l="l" t="t" r="r" b="b"/>
              <a:pathLst>
                <a:path w="1148" h="997" extrusionOk="0">
                  <a:moveTo>
                    <a:pt x="656" y="1"/>
                  </a:moveTo>
                  <a:cubicBezTo>
                    <a:pt x="213" y="1"/>
                    <a:pt x="0" y="541"/>
                    <a:pt x="312" y="853"/>
                  </a:cubicBezTo>
                  <a:cubicBezTo>
                    <a:pt x="411" y="952"/>
                    <a:pt x="532" y="996"/>
                    <a:pt x="650" y="996"/>
                  </a:cubicBezTo>
                  <a:cubicBezTo>
                    <a:pt x="904" y="996"/>
                    <a:pt x="1147" y="794"/>
                    <a:pt x="1147" y="492"/>
                  </a:cubicBezTo>
                  <a:cubicBezTo>
                    <a:pt x="1147" y="230"/>
                    <a:pt x="934" y="1"/>
                    <a:pt x="656" y="1"/>
                  </a:cubicBezTo>
                  <a:close/>
                </a:path>
              </a:pathLst>
            </a:custGeom>
            <a:solidFill>
              <a:srgbClr val="363C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419;p39">
            <a:extLst>
              <a:ext uri="{FF2B5EF4-FFF2-40B4-BE49-F238E27FC236}">
                <a16:creationId xmlns:a16="http://schemas.microsoft.com/office/drawing/2014/main" id="{172DC0B9-E550-40A9-820B-A71E4A6FFD87}"/>
              </a:ext>
            </a:extLst>
          </p:cNvPr>
          <p:cNvGrpSpPr/>
          <p:nvPr/>
        </p:nvGrpSpPr>
        <p:grpSpPr>
          <a:xfrm>
            <a:off x="242141" y="2634181"/>
            <a:ext cx="351024" cy="347301"/>
            <a:chOff x="946175" y="3619500"/>
            <a:chExt cx="296975" cy="293825"/>
          </a:xfrm>
        </p:grpSpPr>
        <p:sp>
          <p:nvSpPr>
            <p:cNvPr id="15" name="Google Shape;420;p39">
              <a:extLst>
                <a:ext uri="{FF2B5EF4-FFF2-40B4-BE49-F238E27FC236}">
                  <a16:creationId xmlns:a16="http://schemas.microsoft.com/office/drawing/2014/main" id="{BE6F05F0-6684-46B6-80F4-D05DE130F9DA}"/>
                </a:ext>
              </a:extLst>
            </p:cNvPr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21;p39">
              <a:extLst>
                <a:ext uri="{FF2B5EF4-FFF2-40B4-BE49-F238E27FC236}">
                  <a16:creationId xmlns:a16="http://schemas.microsoft.com/office/drawing/2014/main" id="{25F9677C-BBA0-4682-86CE-7232181334D7}"/>
                </a:ext>
              </a:extLst>
            </p:cNvPr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22;p39">
              <a:extLst>
                <a:ext uri="{FF2B5EF4-FFF2-40B4-BE49-F238E27FC236}">
                  <a16:creationId xmlns:a16="http://schemas.microsoft.com/office/drawing/2014/main" id="{C2B84A36-DF85-4E9C-A0B2-CC492A5D7E40}"/>
                </a:ext>
              </a:extLst>
            </p:cNvPr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23;p39">
              <a:extLst>
                <a:ext uri="{FF2B5EF4-FFF2-40B4-BE49-F238E27FC236}">
                  <a16:creationId xmlns:a16="http://schemas.microsoft.com/office/drawing/2014/main" id="{32F05A2D-D909-4198-88ED-56975DF0E7E5}"/>
                </a:ext>
              </a:extLst>
            </p:cNvPr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24;p39">
              <a:extLst>
                <a:ext uri="{FF2B5EF4-FFF2-40B4-BE49-F238E27FC236}">
                  <a16:creationId xmlns:a16="http://schemas.microsoft.com/office/drawing/2014/main" id="{6A5CDB1D-11F2-477F-81A6-4CE1D7EBC7B1}"/>
                </a:ext>
              </a:extLst>
            </p:cNvPr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25;p39">
              <a:extLst>
                <a:ext uri="{FF2B5EF4-FFF2-40B4-BE49-F238E27FC236}">
                  <a16:creationId xmlns:a16="http://schemas.microsoft.com/office/drawing/2014/main" id="{9497B724-5811-4C3A-B6DD-419742BEB75C}"/>
                </a:ext>
              </a:extLst>
            </p:cNvPr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3731;p62">
            <a:extLst>
              <a:ext uri="{FF2B5EF4-FFF2-40B4-BE49-F238E27FC236}">
                <a16:creationId xmlns:a16="http://schemas.microsoft.com/office/drawing/2014/main" id="{59DAB130-6433-4756-9000-BCB228F9B828}"/>
              </a:ext>
            </a:extLst>
          </p:cNvPr>
          <p:cNvSpPr txBox="1">
            <a:spLocks/>
          </p:cNvSpPr>
          <p:nvPr/>
        </p:nvSpPr>
        <p:spPr>
          <a:xfrm>
            <a:off x="559168" y="3100514"/>
            <a:ext cx="2656450" cy="1185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Mono"/>
              <a:buChar char="●"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○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■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●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○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■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●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○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■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indent="0">
              <a:buFont typeface="Roboto Mono"/>
              <a:buNone/>
            </a:pPr>
            <a:r>
              <a:rPr lang="vi-VN" err="1">
                <a:solidFill>
                  <a:schemeClr val="bg2">
                    <a:lumMod val="75000"/>
                  </a:schemeClr>
                </a:solidFill>
              </a:rPr>
              <a:t>Form</a:t>
            </a:r>
            <a:r>
              <a:rPr lang="vi-VN">
                <a:solidFill>
                  <a:schemeClr val="bg2">
                    <a:lumMod val="75000"/>
                  </a:schemeClr>
                </a:solidFill>
              </a:rPr>
              <a:t> Đăng </a:t>
            </a:r>
            <a:r>
              <a:rPr lang="vi-VN" err="1">
                <a:solidFill>
                  <a:schemeClr val="bg2">
                    <a:lumMod val="75000"/>
                  </a:schemeClr>
                </a:solidFill>
              </a:rPr>
              <a:t>nhập</a:t>
            </a:r>
            <a:r>
              <a:rPr lang="vi-VN" err="1"/>
              <a:t>:dùng</a:t>
            </a:r>
            <a:r>
              <a:rPr lang="vi-VN"/>
              <a:t> </a:t>
            </a:r>
            <a:r>
              <a:rPr lang="vi-VN" err="1"/>
              <a:t>để</a:t>
            </a:r>
            <a:r>
              <a:rPr lang="vi-VN"/>
              <a:t> </a:t>
            </a:r>
            <a:r>
              <a:rPr lang="vi-VN" err="1"/>
              <a:t>bảo</a:t>
            </a:r>
            <a:r>
              <a:rPr lang="vi-VN"/>
              <a:t> </a:t>
            </a:r>
            <a:r>
              <a:rPr lang="vi-VN" err="1"/>
              <a:t>mật</a:t>
            </a:r>
            <a:r>
              <a:rPr lang="vi-VN"/>
              <a:t> thông tin</a:t>
            </a:r>
          </a:p>
          <a:p>
            <a:pPr marL="0" indent="0">
              <a:buFont typeface="Roboto Mono"/>
              <a:buNone/>
            </a:pPr>
            <a:r>
              <a:rPr lang="vi-VN" err="1">
                <a:solidFill>
                  <a:schemeClr val="bg2">
                    <a:lumMod val="75000"/>
                  </a:schemeClr>
                </a:solidFill>
              </a:rPr>
              <a:t>Form</a:t>
            </a:r>
            <a:r>
              <a:rPr lang="vi-VN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vi-VN" err="1">
                <a:solidFill>
                  <a:schemeClr val="bg2">
                    <a:lumMod val="75000"/>
                  </a:schemeClr>
                </a:solidFill>
              </a:rPr>
              <a:t>Quản</a:t>
            </a:r>
            <a:r>
              <a:rPr lang="vi-VN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vi-VN" err="1">
                <a:solidFill>
                  <a:schemeClr val="bg2">
                    <a:lumMod val="75000"/>
                  </a:schemeClr>
                </a:solidFill>
              </a:rPr>
              <a:t>Lý</a:t>
            </a:r>
            <a:r>
              <a:rPr lang="vi-VN" err="1"/>
              <a:t>:Đưa</a:t>
            </a:r>
            <a:r>
              <a:rPr lang="vi-VN"/>
              <a:t> thông ra </a:t>
            </a:r>
            <a:r>
              <a:rPr lang="vi-VN" err="1"/>
              <a:t>và</a:t>
            </a:r>
            <a:r>
              <a:rPr lang="vi-VN"/>
              <a:t> </a:t>
            </a:r>
            <a:r>
              <a:rPr lang="vi-VN" err="1"/>
              <a:t>vào</a:t>
            </a:r>
            <a:r>
              <a:rPr lang="vi-VN"/>
              <a:t> </a:t>
            </a:r>
            <a:r>
              <a:rPr lang="vi-VN" err="1"/>
              <a:t>của</a:t>
            </a:r>
            <a:r>
              <a:rPr lang="vi-VN"/>
              <a:t> sinh viên</a:t>
            </a:r>
          </a:p>
          <a:p>
            <a:pPr marL="0" indent="0">
              <a:buFont typeface="Roboto Mono"/>
              <a:buNone/>
            </a:pPr>
            <a:endParaRPr lang="vi-VN"/>
          </a:p>
          <a:p>
            <a:pPr marL="0" indent="0">
              <a:buFont typeface="Roboto Mono"/>
              <a:buNone/>
            </a:pPr>
            <a:endParaRPr lang="vi-VN"/>
          </a:p>
          <a:p>
            <a:pPr marL="0" indent="0">
              <a:buFont typeface="Roboto Mono"/>
              <a:buNone/>
            </a:pPr>
            <a:endParaRPr lang="vi-VN"/>
          </a:p>
        </p:txBody>
      </p:sp>
      <p:sp>
        <p:nvSpPr>
          <p:cNvPr id="23" name="Google Shape;3731;p62">
            <a:extLst>
              <a:ext uri="{FF2B5EF4-FFF2-40B4-BE49-F238E27FC236}">
                <a16:creationId xmlns:a16="http://schemas.microsoft.com/office/drawing/2014/main" id="{A3AA0A6A-F7F1-4861-8E60-311FB16366CA}"/>
              </a:ext>
            </a:extLst>
          </p:cNvPr>
          <p:cNvSpPr txBox="1">
            <a:spLocks/>
          </p:cNvSpPr>
          <p:nvPr/>
        </p:nvSpPr>
        <p:spPr>
          <a:xfrm>
            <a:off x="649930" y="2634181"/>
            <a:ext cx="2272450" cy="44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Roboto Mono"/>
              <a:buChar char="●"/>
              <a:defRPr sz="14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○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■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●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○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■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●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○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 Mono"/>
              <a:buChar char="■"/>
              <a:defRPr sz="21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indent="0">
              <a:buFont typeface="Roboto Mono"/>
              <a:buNone/>
            </a:pPr>
            <a:r>
              <a:rPr lang="vi-VN" b="1" err="1">
                <a:solidFill>
                  <a:schemeClr val="accent1">
                    <a:lumMod val="75000"/>
                  </a:schemeClr>
                </a:solidFill>
              </a:rPr>
              <a:t>Chú</a:t>
            </a:r>
            <a:r>
              <a:rPr lang="vi-VN" b="1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vi-VN" b="1" err="1">
                <a:solidFill>
                  <a:schemeClr val="accent1">
                    <a:lumMod val="75000"/>
                  </a:schemeClr>
                </a:solidFill>
              </a:rPr>
              <a:t>thích</a:t>
            </a:r>
            <a:endParaRPr lang="vi-VN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28A44686-5581-4610-BFB2-E0194B9CE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3673" y="4081182"/>
            <a:ext cx="1062318" cy="1062318"/>
          </a:xfrm>
          <a:prstGeom prst="rect">
            <a:avLst/>
          </a:prstGeom>
        </p:spPr>
      </p:pic>
      <p:pic>
        <p:nvPicPr>
          <p:cNvPr id="3" name="nhóm 1 bài tập lớn . Quản lý điểm HDMXTK">
            <a:hlinkClick r:id="" action="ppaction://media"/>
            <a:extLst>
              <a:ext uri="{FF2B5EF4-FFF2-40B4-BE49-F238E27FC236}">
                <a16:creationId xmlns:a16="http://schemas.microsoft.com/office/drawing/2014/main" id="{29E6E266-11B8-43B0-969E-4BC8EFEB35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30963" y="497297"/>
            <a:ext cx="4587866" cy="26241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305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90909" mute="1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 txBox="1">
            <a:spLocks noGrp="1"/>
          </p:cNvSpPr>
          <p:nvPr>
            <p:ph type="title"/>
          </p:nvPr>
        </p:nvSpPr>
        <p:spPr>
          <a:xfrm>
            <a:off x="759470" y="10466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Đ</a:t>
            </a:r>
            <a:r>
              <a:rPr lang="en-US"/>
              <a:t>ánh giá kết quả Demo</a:t>
            </a:r>
            <a:endParaRPr/>
          </a:p>
        </p:txBody>
      </p:sp>
      <p:sp>
        <p:nvSpPr>
          <p:cNvPr id="275" name="Google Shape;275;p35"/>
          <p:cNvSpPr txBox="1">
            <a:spLocks noGrp="1"/>
          </p:cNvSpPr>
          <p:nvPr>
            <p:ph type="subTitle" idx="1"/>
          </p:nvPr>
        </p:nvSpPr>
        <p:spPr>
          <a:xfrm>
            <a:off x="803778" y="2050583"/>
            <a:ext cx="300780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Hoàn thành</a:t>
            </a:r>
            <a:endParaRPr/>
          </a:p>
        </p:txBody>
      </p:sp>
      <p:sp>
        <p:nvSpPr>
          <p:cNvPr id="276" name="Google Shape;276;p35"/>
          <p:cNvSpPr txBox="1">
            <a:spLocks noGrp="1"/>
          </p:cNvSpPr>
          <p:nvPr>
            <p:ph type="subTitle" idx="2"/>
          </p:nvPr>
        </p:nvSpPr>
        <p:spPr>
          <a:xfrm>
            <a:off x="5021675" y="2070012"/>
            <a:ext cx="3007800" cy="3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Chưa hoàn thành</a:t>
            </a:r>
            <a:endParaRPr/>
          </a:p>
        </p:txBody>
      </p:sp>
      <p:sp>
        <p:nvSpPr>
          <p:cNvPr id="277" name="Google Shape;277;p35"/>
          <p:cNvSpPr txBox="1">
            <a:spLocks noGrp="1"/>
          </p:cNvSpPr>
          <p:nvPr>
            <p:ph type="subTitle" idx="3"/>
          </p:nvPr>
        </p:nvSpPr>
        <p:spPr>
          <a:xfrm>
            <a:off x="4992641" y="2460912"/>
            <a:ext cx="3976547" cy="12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Char char="●"/>
            </a:pPr>
            <a:r>
              <a:rPr lang="vi-VN"/>
              <a:t>Chưa xây </a:t>
            </a:r>
            <a:r>
              <a:rPr lang="vi-VN" err="1"/>
              <a:t>dựng</a:t>
            </a:r>
            <a:r>
              <a:rPr lang="vi-VN"/>
              <a:t> </a:t>
            </a:r>
            <a:r>
              <a:rPr lang="vi-VN" err="1"/>
              <a:t>được</a:t>
            </a:r>
            <a:r>
              <a:rPr lang="vi-VN"/>
              <a:t> </a:t>
            </a:r>
            <a:r>
              <a:rPr lang="vi-VN" err="1"/>
              <a:t>chức</a:t>
            </a:r>
            <a:r>
              <a:rPr lang="vi-VN"/>
              <a:t> năng </a:t>
            </a:r>
            <a:r>
              <a:rPr lang="vi-VN" err="1"/>
              <a:t>đổi</a:t>
            </a:r>
            <a:r>
              <a:rPr lang="vi-VN"/>
              <a:t> </a:t>
            </a:r>
            <a:r>
              <a:rPr lang="vi-VN" err="1"/>
              <a:t>mật</a:t>
            </a:r>
            <a:r>
              <a:rPr lang="vi-VN"/>
              <a:t> </a:t>
            </a:r>
            <a:r>
              <a:rPr lang="vi-VN" err="1"/>
              <a:t>khẩu</a:t>
            </a:r>
            <a:r>
              <a:rPr lang="vi-VN"/>
              <a:t> cho </a:t>
            </a:r>
            <a:r>
              <a:rPr lang="vi-VN" err="1"/>
              <a:t>người</a:t>
            </a:r>
            <a:r>
              <a:rPr lang="vi-VN"/>
              <a:t> </a:t>
            </a:r>
            <a:r>
              <a:rPr lang="vi-VN" err="1"/>
              <a:t>dùng</a:t>
            </a:r>
            <a:endParaRPr lang="vi-VN"/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Char char="●"/>
            </a:pPr>
            <a:r>
              <a:rPr lang="vi-VN"/>
              <a:t>Chưa </a:t>
            </a:r>
            <a:r>
              <a:rPr lang="vi-VN" err="1"/>
              <a:t>dầy</a:t>
            </a:r>
            <a:r>
              <a:rPr lang="vi-VN"/>
              <a:t> </a:t>
            </a:r>
            <a:r>
              <a:rPr lang="vi-VN" err="1"/>
              <a:t>đủ</a:t>
            </a:r>
            <a:r>
              <a:rPr lang="vi-VN"/>
              <a:t> </a:t>
            </a:r>
            <a:r>
              <a:rPr lang="vi-VN" err="1"/>
              <a:t>các</a:t>
            </a:r>
            <a:r>
              <a:rPr lang="vi-VN"/>
              <a:t> thông tin </a:t>
            </a:r>
            <a:r>
              <a:rPr lang="vi-VN" err="1"/>
              <a:t>cần</a:t>
            </a:r>
            <a:r>
              <a:rPr lang="vi-VN"/>
              <a:t> </a:t>
            </a:r>
            <a:r>
              <a:rPr lang="vi-VN" err="1"/>
              <a:t>thiết</a:t>
            </a:r>
            <a:r>
              <a:rPr lang="vi-VN"/>
              <a:t> </a:t>
            </a:r>
            <a:r>
              <a:rPr lang="vi-VN" err="1"/>
              <a:t>của</a:t>
            </a:r>
            <a:r>
              <a:rPr lang="vi-VN"/>
              <a:t> sinh viên</a:t>
            </a:r>
            <a:r>
              <a:rPr lang="en-US"/>
              <a:t>(vd:Tuổi,Khoa,giới tính,..)</a:t>
            </a:r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Char char="●"/>
            </a:pPr>
            <a:r>
              <a:rPr lang="en-US"/>
              <a:t>Có thể bị trùng lặp thông tin</a:t>
            </a:r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Char char="●"/>
            </a:pPr>
            <a:endParaRPr lang="en-US"/>
          </a:p>
          <a:p>
            <a:pPr marL="612775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</a:pPr>
            <a:endParaRPr lang="en-US"/>
          </a:p>
          <a:p>
            <a:pPr marL="612775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</a:pPr>
            <a:endParaRPr lang="vi-VN"/>
          </a:p>
        </p:txBody>
      </p:sp>
      <p:sp>
        <p:nvSpPr>
          <p:cNvPr id="278" name="Google Shape;278;p35"/>
          <p:cNvSpPr txBox="1">
            <a:spLocks noGrp="1"/>
          </p:cNvSpPr>
          <p:nvPr>
            <p:ph type="subTitle" idx="4"/>
          </p:nvPr>
        </p:nvSpPr>
        <p:spPr>
          <a:xfrm>
            <a:off x="-546009" y="2265462"/>
            <a:ext cx="4751609" cy="12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Char char="●"/>
            </a:pPr>
            <a:r>
              <a:rPr lang="vi-VN" sz="1400" err="1"/>
              <a:t>Thiết</a:t>
            </a:r>
            <a:r>
              <a:rPr lang="vi-VN" sz="1400"/>
              <a:t> </a:t>
            </a:r>
            <a:r>
              <a:rPr lang="vi-VN" sz="1400" err="1"/>
              <a:t>kế</a:t>
            </a:r>
            <a:r>
              <a:rPr lang="vi-VN" sz="1400"/>
              <a:t> </a:t>
            </a:r>
            <a:r>
              <a:rPr lang="vi-VN" sz="1400" err="1"/>
              <a:t>được</a:t>
            </a:r>
            <a:r>
              <a:rPr lang="vi-VN" sz="1400"/>
              <a:t> mô </a:t>
            </a:r>
            <a:r>
              <a:rPr lang="vi-VN" sz="1400" err="1"/>
              <a:t>hình</a:t>
            </a:r>
            <a:r>
              <a:rPr lang="vi-VN" sz="1400"/>
              <a:t> </a:t>
            </a:r>
            <a:r>
              <a:rPr lang="vi-VN" sz="1400" err="1"/>
              <a:t>quản</a:t>
            </a:r>
            <a:r>
              <a:rPr lang="vi-VN" sz="1400"/>
              <a:t> </a:t>
            </a:r>
            <a:r>
              <a:rPr lang="vi-VN" sz="1400" err="1"/>
              <a:t>lý</a:t>
            </a:r>
            <a:r>
              <a:rPr lang="vi-VN" sz="1400"/>
              <a:t> </a:t>
            </a:r>
            <a:r>
              <a:rPr lang="vi-VN" sz="1400" err="1"/>
              <a:t>điểm</a:t>
            </a:r>
            <a:r>
              <a:rPr lang="vi-VN" sz="1400"/>
              <a:t> cho sinh viên</a:t>
            </a:r>
            <a:r>
              <a:rPr lang="en-US" sz="1400"/>
              <a:t> </a:t>
            </a:r>
            <a:r>
              <a:rPr lang="en-US" sz="1400" u="sng"/>
              <a:t>đơn giản</a:t>
            </a:r>
            <a:r>
              <a:rPr lang="en-US" sz="1400"/>
              <a:t>, </a:t>
            </a:r>
            <a:r>
              <a:rPr lang="en-US" sz="1400" u="sng"/>
              <a:t>dễ sử dụng</a:t>
            </a:r>
            <a:endParaRPr lang="vi-VN" sz="1400" u="sng"/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Char char="●"/>
            </a:pPr>
            <a:r>
              <a:rPr lang="vi-VN" err="1"/>
              <a:t>Tạo</a:t>
            </a:r>
            <a:r>
              <a:rPr lang="vi-VN"/>
              <a:t> </a:t>
            </a:r>
            <a:r>
              <a:rPr lang="vi-VN" err="1"/>
              <a:t>được</a:t>
            </a:r>
            <a:r>
              <a:rPr lang="vi-VN"/>
              <a:t> CSDL </a:t>
            </a:r>
            <a:r>
              <a:rPr lang="vi-VN" err="1"/>
              <a:t>quản</a:t>
            </a:r>
            <a:r>
              <a:rPr lang="vi-VN"/>
              <a:t> </a:t>
            </a:r>
            <a:r>
              <a:rPr lang="vi-VN" err="1"/>
              <a:t>lý</a:t>
            </a:r>
            <a:r>
              <a:rPr lang="vi-VN"/>
              <a:t> </a:t>
            </a:r>
            <a:r>
              <a:rPr lang="vi-VN" err="1"/>
              <a:t>điểm</a:t>
            </a:r>
            <a:r>
              <a:rPr lang="vi-VN"/>
              <a:t> sinh viên</a:t>
            </a:r>
            <a:r>
              <a:rPr lang="en-US"/>
              <a:t> để </a:t>
            </a:r>
            <a:r>
              <a:rPr lang="en-US" u="sng"/>
              <a:t>kết nối </a:t>
            </a:r>
            <a:r>
              <a:rPr lang="en-US"/>
              <a:t>với Visual studio 2019.</a:t>
            </a:r>
            <a:endParaRPr lang="vi-VN"/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Char char="●"/>
            </a:pPr>
            <a:r>
              <a:rPr lang="vi-VN" sz="1400"/>
              <a:t>Xây </a:t>
            </a:r>
            <a:r>
              <a:rPr lang="vi-VN" sz="1400" err="1"/>
              <a:t>dựng</a:t>
            </a:r>
            <a:r>
              <a:rPr lang="vi-VN" sz="1400"/>
              <a:t> </a:t>
            </a:r>
            <a:r>
              <a:rPr lang="en-US"/>
              <a:t>được</a:t>
            </a:r>
            <a:r>
              <a:rPr lang="vi-VN" sz="1400"/>
              <a:t> </a:t>
            </a:r>
            <a:r>
              <a:rPr lang="en-US"/>
              <a:t>chức năng lưu chữ điểm sinh viên của mô hình</a:t>
            </a:r>
            <a:endParaRPr lang="vi-VN" sz="1400"/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Char char="●"/>
            </a:pPr>
            <a:r>
              <a:rPr lang="en-US"/>
              <a:t>Thực hiện được các chức năng </a:t>
            </a:r>
            <a:r>
              <a:rPr lang="en-US" i="1">
                <a:solidFill>
                  <a:schemeClr val="accent2">
                    <a:lumMod val="20000"/>
                    <a:lumOff val="80000"/>
                  </a:schemeClr>
                </a:solidFill>
              </a:rPr>
              <a:t>thêm,sửa,xóa,tìm kiếm </a:t>
            </a:r>
            <a:r>
              <a:rPr lang="en-US"/>
              <a:t>thông tin điểm sinh viên.</a:t>
            </a:r>
          </a:p>
          <a:p>
            <a:pPr marL="9144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Char char="●"/>
            </a:pPr>
            <a:r>
              <a:rPr lang="en-US"/>
              <a:t>Đảm bảo được tính bảo mật cho thông tin điểm sinh viên</a:t>
            </a:r>
            <a:endParaRPr lang="vi-VN" sz="1400"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lang="vi-VN"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279" name="Google Shape;279;p35"/>
          <p:cNvGrpSpPr/>
          <p:nvPr/>
        </p:nvGrpSpPr>
        <p:grpSpPr>
          <a:xfrm>
            <a:off x="1924784" y="1216688"/>
            <a:ext cx="765789" cy="759595"/>
            <a:chOff x="2026384" y="1549730"/>
            <a:chExt cx="1183922" cy="1183942"/>
          </a:xfrm>
        </p:grpSpPr>
        <p:sp>
          <p:nvSpPr>
            <p:cNvPr id="280" name="Google Shape;280;p35"/>
            <p:cNvSpPr/>
            <p:nvPr/>
          </p:nvSpPr>
          <p:spPr>
            <a:xfrm>
              <a:off x="2035227" y="1558357"/>
              <a:ext cx="1166473" cy="1166453"/>
            </a:xfrm>
            <a:custGeom>
              <a:avLst/>
              <a:gdLst/>
              <a:ahLst/>
              <a:cxnLst/>
              <a:rect l="l" t="t" r="r" b="b"/>
              <a:pathLst>
                <a:path w="59628" h="59627" extrusionOk="0">
                  <a:moveTo>
                    <a:pt x="29814" y="0"/>
                  </a:moveTo>
                  <a:cubicBezTo>
                    <a:pt x="13348" y="0"/>
                    <a:pt x="1" y="13347"/>
                    <a:pt x="1" y="29813"/>
                  </a:cubicBezTo>
                  <a:cubicBezTo>
                    <a:pt x="1" y="46280"/>
                    <a:pt x="13348" y="59627"/>
                    <a:pt x="29814" y="59627"/>
                  </a:cubicBezTo>
                  <a:cubicBezTo>
                    <a:pt x="46268" y="59627"/>
                    <a:pt x="59627" y="46280"/>
                    <a:pt x="59627" y="29813"/>
                  </a:cubicBezTo>
                  <a:cubicBezTo>
                    <a:pt x="59627" y="13347"/>
                    <a:pt x="46268" y="0"/>
                    <a:pt x="29814" y="0"/>
                  </a:cubicBezTo>
                  <a:close/>
                </a:path>
              </a:pathLst>
            </a:custGeom>
            <a:solidFill>
              <a:srgbClr val="F7F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5"/>
            <p:cNvSpPr/>
            <p:nvPr/>
          </p:nvSpPr>
          <p:spPr>
            <a:xfrm>
              <a:off x="2026384" y="1549730"/>
              <a:ext cx="1183922" cy="1183942"/>
            </a:xfrm>
            <a:custGeom>
              <a:avLst/>
              <a:gdLst/>
              <a:ahLst/>
              <a:cxnLst/>
              <a:rect l="l" t="t" r="r" b="b"/>
              <a:pathLst>
                <a:path w="60520" h="60521" extrusionOk="0">
                  <a:moveTo>
                    <a:pt x="30254" y="894"/>
                  </a:moveTo>
                  <a:cubicBezTo>
                    <a:pt x="46458" y="894"/>
                    <a:pt x="59627" y="14062"/>
                    <a:pt x="59627" y="30254"/>
                  </a:cubicBezTo>
                  <a:cubicBezTo>
                    <a:pt x="59627" y="46459"/>
                    <a:pt x="46447" y="59627"/>
                    <a:pt x="30254" y="59627"/>
                  </a:cubicBezTo>
                  <a:cubicBezTo>
                    <a:pt x="14073" y="59627"/>
                    <a:pt x="893" y="46447"/>
                    <a:pt x="893" y="30254"/>
                  </a:cubicBezTo>
                  <a:cubicBezTo>
                    <a:pt x="893" y="14062"/>
                    <a:pt x="14062" y="894"/>
                    <a:pt x="30254" y="894"/>
                  </a:cubicBezTo>
                  <a:close/>
                  <a:moveTo>
                    <a:pt x="30254" y="1"/>
                  </a:moveTo>
                  <a:cubicBezTo>
                    <a:pt x="13573" y="1"/>
                    <a:pt x="0" y="13574"/>
                    <a:pt x="0" y="30254"/>
                  </a:cubicBezTo>
                  <a:cubicBezTo>
                    <a:pt x="0" y="46947"/>
                    <a:pt x="13573" y="60520"/>
                    <a:pt x="30254" y="60520"/>
                  </a:cubicBezTo>
                  <a:cubicBezTo>
                    <a:pt x="46947" y="60520"/>
                    <a:pt x="60520" y="46947"/>
                    <a:pt x="60520" y="30254"/>
                  </a:cubicBezTo>
                  <a:cubicBezTo>
                    <a:pt x="60520" y="13574"/>
                    <a:pt x="46935" y="1"/>
                    <a:pt x="302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2" name="Google Shape;282;p35"/>
            <p:cNvGrpSpPr/>
            <p:nvPr/>
          </p:nvGrpSpPr>
          <p:grpSpPr>
            <a:xfrm>
              <a:off x="2121980" y="1659782"/>
              <a:ext cx="992740" cy="963358"/>
              <a:chOff x="2446425" y="1033300"/>
              <a:chExt cx="1176650" cy="1141825"/>
            </a:xfrm>
          </p:grpSpPr>
          <p:sp>
            <p:nvSpPr>
              <p:cNvPr id="283" name="Google Shape;283;p35"/>
              <p:cNvSpPr/>
              <p:nvPr/>
            </p:nvSpPr>
            <p:spPr>
              <a:xfrm>
                <a:off x="2483625" y="1070500"/>
                <a:ext cx="1108150" cy="1067600"/>
              </a:xfrm>
              <a:custGeom>
                <a:avLst/>
                <a:gdLst/>
                <a:ahLst/>
                <a:cxnLst/>
                <a:rect l="l" t="t" r="r" b="b"/>
                <a:pathLst>
                  <a:path w="44326" h="42704" extrusionOk="0">
                    <a:moveTo>
                      <a:pt x="21313" y="0"/>
                    </a:moveTo>
                    <a:cubicBezTo>
                      <a:pt x="9538" y="0"/>
                      <a:pt x="1" y="9549"/>
                      <a:pt x="1" y="21325"/>
                    </a:cubicBezTo>
                    <a:cubicBezTo>
                      <a:pt x="1" y="33100"/>
                      <a:pt x="10038" y="41994"/>
                      <a:pt x="21313" y="42649"/>
                    </a:cubicBezTo>
                    <a:cubicBezTo>
                      <a:pt x="21956" y="42685"/>
                      <a:pt x="22584" y="42703"/>
                      <a:pt x="23197" y="42703"/>
                    </a:cubicBezTo>
                    <a:cubicBezTo>
                      <a:pt x="38250" y="42703"/>
                      <a:pt x="44325" y="31820"/>
                      <a:pt x="43685" y="20277"/>
                    </a:cubicBezTo>
                    <a:cubicBezTo>
                      <a:pt x="43018" y="8525"/>
                      <a:pt x="33088" y="0"/>
                      <a:pt x="213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35"/>
              <p:cNvSpPr/>
              <p:nvPr/>
            </p:nvSpPr>
            <p:spPr>
              <a:xfrm>
                <a:off x="2446425" y="1033300"/>
                <a:ext cx="1176650" cy="1141825"/>
              </a:xfrm>
              <a:custGeom>
                <a:avLst/>
                <a:gdLst/>
                <a:ahLst/>
                <a:cxnLst/>
                <a:rect l="l" t="t" r="r" b="b"/>
                <a:pathLst>
                  <a:path w="47066" h="45673" extrusionOk="0">
                    <a:moveTo>
                      <a:pt x="22801" y="2977"/>
                    </a:moveTo>
                    <a:cubicBezTo>
                      <a:pt x="34100" y="2977"/>
                      <a:pt x="43089" y="11097"/>
                      <a:pt x="43685" y="21848"/>
                    </a:cubicBezTo>
                    <a:cubicBezTo>
                      <a:pt x="44042" y="28349"/>
                      <a:pt x="42196" y="33981"/>
                      <a:pt x="38470" y="37695"/>
                    </a:cubicBezTo>
                    <a:cubicBezTo>
                      <a:pt x="35144" y="41021"/>
                      <a:pt x="30526" y="42702"/>
                      <a:pt x="24722" y="42702"/>
                    </a:cubicBezTo>
                    <a:cubicBezTo>
                      <a:pt x="24126" y="42702"/>
                      <a:pt x="23517" y="42684"/>
                      <a:pt x="22896" y="42648"/>
                    </a:cubicBezTo>
                    <a:cubicBezTo>
                      <a:pt x="11728" y="42005"/>
                      <a:pt x="2977" y="33290"/>
                      <a:pt x="2977" y="22813"/>
                    </a:cubicBezTo>
                    <a:cubicBezTo>
                      <a:pt x="2977" y="11883"/>
                      <a:pt x="11871" y="2977"/>
                      <a:pt x="22801" y="2977"/>
                    </a:cubicBezTo>
                    <a:close/>
                    <a:moveTo>
                      <a:pt x="22801" y="0"/>
                    </a:moveTo>
                    <a:cubicBezTo>
                      <a:pt x="10228" y="0"/>
                      <a:pt x="0" y="10228"/>
                      <a:pt x="0" y="22801"/>
                    </a:cubicBezTo>
                    <a:cubicBezTo>
                      <a:pt x="0" y="28789"/>
                      <a:pt x="2441" y="34433"/>
                      <a:pt x="6882" y="38707"/>
                    </a:cubicBezTo>
                    <a:cubicBezTo>
                      <a:pt x="11169" y="42827"/>
                      <a:pt x="16788" y="45280"/>
                      <a:pt x="22718" y="45613"/>
                    </a:cubicBezTo>
                    <a:cubicBezTo>
                      <a:pt x="23372" y="45649"/>
                      <a:pt x="24015" y="45672"/>
                      <a:pt x="24658" y="45672"/>
                    </a:cubicBezTo>
                    <a:cubicBezTo>
                      <a:pt x="31231" y="45672"/>
                      <a:pt x="36707" y="43660"/>
                      <a:pt x="40577" y="39803"/>
                    </a:cubicBezTo>
                    <a:cubicBezTo>
                      <a:pt x="44911" y="35481"/>
                      <a:pt x="47066" y="29039"/>
                      <a:pt x="46661" y="21681"/>
                    </a:cubicBezTo>
                    <a:cubicBezTo>
                      <a:pt x="46340" y="15693"/>
                      <a:pt x="43637" y="10085"/>
                      <a:pt x="39148" y="6096"/>
                    </a:cubicBezTo>
                    <a:cubicBezTo>
                      <a:pt x="34731" y="2167"/>
                      <a:pt x="28921" y="0"/>
                      <a:pt x="2280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35"/>
              <p:cNvSpPr/>
              <p:nvPr/>
            </p:nvSpPr>
            <p:spPr>
              <a:xfrm>
                <a:off x="2752425" y="1328875"/>
                <a:ext cx="702175" cy="389350"/>
              </a:xfrm>
              <a:custGeom>
                <a:avLst/>
                <a:gdLst/>
                <a:ahLst/>
                <a:cxnLst/>
                <a:rect l="l" t="t" r="r" b="b"/>
                <a:pathLst>
                  <a:path w="28087" h="15574" extrusionOk="0">
                    <a:moveTo>
                      <a:pt x="7787" y="0"/>
                    </a:moveTo>
                    <a:cubicBezTo>
                      <a:pt x="1191" y="0"/>
                      <a:pt x="0" y="3501"/>
                      <a:pt x="0" y="7787"/>
                    </a:cubicBezTo>
                    <a:cubicBezTo>
                      <a:pt x="12" y="12073"/>
                      <a:pt x="3489" y="15550"/>
                      <a:pt x="7787" y="15573"/>
                    </a:cubicBezTo>
                    <a:lnTo>
                      <a:pt x="20300" y="15573"/>
                    </a:lnTo>
                    <a:cubicBezTo>
                      <a:pt x="24598" y="15550"/>
                      <a:pt x="28075" y="12073"/>
                      <a:pt x="28087" y="7787"/>
                    </a:cubicBezTo>
                    <a:cubicBezTo>
                      <a:pt x="28075" y="3489"/>
                      <a:pt x="24598" y="12"/>
                      <a:pt x="20300" y="0"/>
                    </a:cubicBezTo>
                    <a:close/>
                  </a:path>
                </a:pathLst>
              </a:custGeom>
              <a:solidFill>
                <a:srgbClr val="B4D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35"/>
              <p:cNvSpPr/>
              <p:nvPr/>
            </p:nvSpPr>
            <p:spPr>
              <a:xfrm>
                <a:off x="2715200" y="1291650"/>
                <a:ext cx="779600" cy="463800"/>
              </a:xfrm>
              <a:custGeom>
                <a:avLst/>
                <a:gdLst/>
                <a:ahLst/>
                <a:cxnLst/>
                <a:rect l="l" t="t" r="r" b="b"/>
                <a:pathLst>
                  <a:path w="31184" h="18552" extrusionOk="0">
                    <a:moveTo>
                      <a:pt x="21876" y="2977"/>
                    </a:moveTo>
                    <a:cubicBezTo>
                      <a:pt x="25349" y="2977"/>
                      <a:pt x="28183" y="5793"/>
                      <a:pt x="28183" y="9276"/>
                    </a:cubicBezTo>
                    <a:cubicBezTo>
                      <a:pt x="28183" y="12759"/>
                      <a:pt x="25349" y="15575"/>
                      <a:pt x="21876" y="15575"/>
                    </a:cubicBezTo>
                    <a:cubicBezTo>
                      <a:pt x="21847" y="15575"/>
                      <a:pt x="21818" y="15575"/>
                      <a:pt x="21789" y="15574"/>
                    </a:cubicBezTo>
                    <a:lnTo>
                      <a:pt x="9264" y="15574"/>
                    </a:lnTo>
                    <a:cubicBezTo>
                      <a:pt x="5787" y="15562"/>
                      <a:pt x="2977" y="12752"/>
                      <a:pt x="2977" y="9276"/>
                    </a:cubicBezTo>
                    <a:cubicBezTo>
                      <a:pt x="2977" y="7097"/>
                      <a:pt x="3323" y="5644"/>
                      <a:pt x="4061" y="4704"/>
                    </a:cubicBezTo>
                    <a:cubicBezTo>
                      <a:pt x="4990" y="3549"/>
                      <a:pt x="6692" y="2977"/>
                      <a:pt x="9276" y="2977"/>
                    </a:cubicBezTo>
                    <a:lnTo>
                      <a:pt x="21789" y="2977"/>
                    </a:lnTo>
                    <a:cubicBezTo>
                      <a:pt x="21818" y="2977"/>
                      <a:pt x="21847" y="2977"/>
                      <a:pt x="21876" y="2977"/>
                    </a:cubicBezTo>
                    <a:close/>
                    <a:moveTo>
                      <a:pt x="21899" y="0"/>
                    </a:moveTo>
                    <a:cubicBezTo>
                      <a:pt x="21862" y="0"/>
                      <a:pt x="21826" y="0"/>
                      <a:pt x="21789" y="1"/>
                    </a:cubicBezTo>
                    <a:lnTo>
                      <a:pt x="9276" y="1"/>
                    </a:lnTo>
                    <a:cubicBezTo>
                      <a:pt x="965" y="1"/>
                      <a:pt x="1" y="5299"/>
                      <a:pt x="1" y="9276"/>
                    </a:cubicBezTo>
                    <a:cubicBezTo>
                      <a:pt x="13" y="14395"/>
                      <a:pt x="4156" y="18539"/>
                      <a:pt x="9276" y="18551"/>
                    </a:cubicBezTo>
                    <a:lnTo>
                      <a:pt x="21789" y="18551"/>
                    </a:lnTo>
                    <a:cubicBezTo>
                      <a:pt x="21826" y="18551"/>
                      <a:pt x="21862" y="18551"/>
                      <a:pt x="21899" y="18551"/>
                    </a:cubicBezTo>
                    <a:cubicBezTo>
                      <a:pt x="27016" y="18551"/>
                      <a:pt x="31183" y="14407"/>
                      <a:pt x="31183" y="9276"/>
                    </a:cubicBezTo>
                    <a:cubicBezTo>
                      <a:pt x="31183" y="4145"/>
                      <a:pt x="27016" y="0"/>
                      <a:pt x="2189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7" name="Google Shape;287;p35"/>
          <p:cNvGrpSpPr/>
          <p:nvPr/>
        </p:nvGrpSpPr>
        <p:grpSpPr>
          <a:xfrm>
            <a:off x="5933591" y="1256953"/>
            <a:ext cx="914541" cy="713644"/>
            <a:chOff x="5933622" y="1549730"/>
            <a:chExt cx="1183922" cy="1183942"/>
          </a:xfrm>
        </p:grpSpPr>
        <p:sp>
          <p:nvSpPr>
            <p:cNvPr id="288" name="Google Shape;288;p35"/>
            <p:cNvSpPr/>
            <p:nvPr/>
          </p:nvSpPr>
          <p:spPr>
            <a:xfrm flipH="1">
              <a:off x="5942229" y="1558357"/>
              <a:ext cx="1166473" cy="1166453"/>
            </a:xfrm>
            <a:custGeom>
              <a:avLst/>
              <a:gdLst/>
              <a:ahLst/>
              <a:cxnLst/>
              <a:rect l="l" t="t" r="r" b="b"/>
              <a:pathLst>
                <a:path w="59628" h="59627" extrusionOk="0">
                  <a:moveTo>
                    <a:pt x="29814" y="0"/>
                  </a:moveTo>
                  <a:cubicBezTo>
                    <a:pt x="13348" y="0"/>
                    <a:pt x="1" y="13347"/>
                    <a:pt x="1" y="29813"/>
                  </a:cubicBezTo>
                  <a:cubicBezTo>
                    <a:pt x="1" y="46280"/>
                    <a:pt x="13348" y="59627"/>
                    <a:pt x="29814" y="59627"/>
                  </a:cubicBezTo>
                  <a:cubicBezTo>
                    <a:pt x="46268" y="59627"/>
                    <a:pt x="59627" y="46280"/>
                    <a:pt x="59627" y="29813"/>
                  </a:cubicBezTo>
                  <a:cubicBezTo>
                    <a:pt x="59627" y="13347"/>
                    <a:pt x="46268" y="0"/>
                    <a:pt x="29814" y="0"/>
                  </a:cubicBezTo>
                  <a:close/>
                </a:path>
              </a:pathLst>
            </a:custGeom>
            <a:solidFill>
              <a:srgbClr val="F7F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5"/>
            <p:cNvSpPr/>
            <p:nvPr/>
          </p:nvSpPr>
          <p:spPr>
            <a:xfrm flipH="1">
              <a:off x="5933622" y="1549730"/>
              <a:ext cx="1183922" cy="1183942"/>
            </a:xfrm>
            <a:custGeom>
              <a:avLst/>
              <a:gdLst/>
              <a:ahLst/>
              <a:cxnLst/>
              <a:rect l="l" t="t" r="r" b="b"/>
              <a:pathLst>
                <a:path w="60520" h="60521" extrusionOk="0">
                  <a:moveTo>
                    <a:pt x="30254" y="894"/>
                  </a:moveTo>
                  <a:cubicBezTo>
                    <a:pt x="46458" y="894"/>
                    <a:pt x="59627" y="14062"/>
                    <a:pt x="59627" y="30254"/>
                  </a:cubicBezTo>
                  <a:cubicBezTo>
                    <a:pt x="59627" y="46459"/>
                    <a:pt x="46447" y="59627"/>
                    <a:pt x="30254" y="59627"/>
                  </a:cubicBezTo>
                  <a:cubicBezTo>
                    <a:pt x="14073" y="59627"/>
                    <a:pt x="893" y="46447"/>
                    <a:pt x="893" y="30254"/>
                  </a:cubicBezTo>
                  <a:cubicBezTo>
                    <a:pt x="893" y="14062"/>
                    <a:pt x="14062" y="894"/>
                    <a:pt x="30254" y="894"/>
                  </a:cubicBezTo>
                  <a:close/>
                  <a:moveTo>
                    <a:pt x="30254" y="1"/>
                  </a:moveTo>
                  <a:cubicBezTo>
                    <a:pt x="13573" y="1"/>
                    <a:pt x="0" y="13574"/>
                    <a:pt x="0" y="30254"/>
                  </a:cubicBezTo>
                  <a:cubicBezTo>
                    <a:pt x="0" y="46947"/>
                    <a:pt x="13573" y="60520"/>
                    <a:pt x="30254" y="60520"/>
                  </a:cubicBezTo>
                  <a:cubicBezTo>
                    <a:pt x="46947" y="60520"/>
                    <a:pt x="60520" y="46947"/>
                    <a:pt x="60520" y="30254"/>
                  </a:cubicBezTo>
                  <a:cubicBezTo>
                    <a:pt x="60520" y="13574"/>
                    <a:pt x="46935" y="1"/>
                    <a:pt x="302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0" name="Google Shape;290;p35"/>
            <p:cNvGrpSpPr/>
            <p:nvPr/>
          </p:nvGrpSpPr>
          <p:grpSpPr>
            <a:xfrm flipH="1">
              <a:off x="6029209" y="1659782"/>
              <a:ext cx="992740" cy="963358"/>
              <a:chOff x="2446425" y="1033300"/>
              <a:chExt cx="1176650" cy="1141825"/>
            </a:xfrm>
          </p:grpSpPr>
          <p:sp>
            <p:nvSpPr>
              <p:cNvPr id="291" name="Google Shape;291;p35"/>
              <p:cNvSpPr/>
              <p:nvPr/>
            </p:nvSpPr>
            <p:spPr>
              <a:xfrm>
                <a:off x="2483625" y="1070500"/>
                <a:ext cx="1108150" cy="1067600"/>
              </a:xfrm>
              <a:custGeom>
                <a:avLst/>
                <a:gdLst/>
                <a:ahLst/>
                <a:cxnLst/>
                <a:rect l="l" t="t" r="r" b="b"/>
                <a:pathLst>
                  <a:path w="44326" h="42704" extrusionOk="0">
                    <a:moveTo>
                      <a:pt x="21313" y="0"/>
                    </a:moveTo>
                    <a:cubicBezTo>
                      <a:pt x="9538" y="0"/>
                      <a:pt x="1" y="9549"/>
                      <a:pt x="1" y="21325"/>
                    </a:cubicBezTo>
                    <a:cubicBezTo>
                      <a:pt x="1" y="33100"/>
                      <a:pt x="10038" y="41994"/>
                      <a:pt x="21313" y="42649"/>
                    </a:cubicBezTo>
                    <a:cubicBezTo>
                      <a:pt x="21956" y="42685"/>
                      <a:pt x="22584" y="42703"/>
                      <a:pt x="23197" y="42703"/>
                    </a:cubicBezTo>
                    <a:cubicBezTo>
                      <a:pt x="38250" y="42703"/>
                      <a:pt x="44325" y="31820"/>
                      <a:pt x="43685" y="20277"/>
                    </a:cubicBezTo>
                    <a:cubicBezTo>
                      <a:pt x="43018" y="8525"/>
                      <a:pt x="33088" y="0"/>
                      <a:pt x="21313" y="0"/>
                    </a:cubicBezTo>
                    <a:close/>
                  </a:path>
                </a:pathLst>
              </a:custGeom>
              <a:solidFill>
                <a:srgbClr val="C62A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35"/>
              <p:cNvSpPr/>
              <p:nvPr/>
            </p:nvSpPr>
            <p:spPr>
              <a:xfrm>
                <a:off x="2446425" y="1033300"/>
                <a:ext cx="1176650" cy="1141825"/>
              </a:xfrm>
              <a:custGeom>
                <a:avLst/>
                <a:gdLst/>
                <a:ahLst/>
                <a:cxnLst/>
                <a:rect l="l" t="t" r="r" b="b"/>
                <a:pathLst>
                  <a:path w="47066" h="45673" extrusionOk="0">
                    <a:moveTo>
                      <a:pt x="22801" y="2977"/>
                    </a:moveTo>
                    <a:cubicBezTo>
                      <a:pt x="34100" y="2977"/>
                      <a:pt x="43089" y="11097"/>
                      <a:pt x="43685" y="21848"/>
                    </a:cubicBezTo>
                    <a:cubicBezTo>
                      <a:pt x="44042" y="28349"/>
                      <a:pt x="42196" y="33981"/>
                      <a:pt x="38470" y="37695"/>
                    </a:cubicBezTo>
                    <a:cubicBezTo>
                      <a:pt x="35144" y="41021"/>
                      <a:pt x="30526" y="42702"/>
                      <a:pt x="24722" y="42702"/>
                    </a:cubicBezTo>
                    <a:cubicBezTo>
                      <a:pt x="24126" y="42702"/>
                      <a:pt x="23517" y="42684"/>
                      <a:pt x="22896" y="42648"/>
                    </a:cubicBezTo>
                    <a:cubicBezTo>
                      <a:pt x="11728" y="42005"/>
                      <a:pt x="2977" y="33290"/>
                      <a:pt x="2977" y="22813"/>
                    </a:cubicBezTo>
                    <a:cubicBezTo>
                      <a:pt x="2977" y="11883"/>
                      <a:pt x="11871" y="2977"/>
                      <a:pt x="22801" y="2977"/>
                    </a:cubicBezTo>
                    <a:close/>
                    <a:moveTo>
                      <a:pt x="22801" y="0"/>
                    </a:moveTo>
                    <a:cubicBezTo>
                      <a:pt x="10228" y="0"/>
                      <a:pt x="0" y="10228"/>
                      <a:pt x="0" y="22801"/>
                    </a:cubicBezTo>
                    <a:cubicBezTo>
                      <a:pt x="0" y="28789"/>
                      <a:pt x="2441" y="34433"/>
                      <a:pt x="6882" y="38707"/>
                    </a:cubicBezTo>
                    <a:cubicBezTo>
                      <a:pt x="11169" y="42827"/>
                      <a:pt x="16788" y="45280"/>
                      <a:pt x="22718" y="45613"/>
                    </a:cubicBezTo>
                    <a:cubicBezTo>
                      <a:pt x="23372" y="45649"/>
                      <a:pt x="24015" y="45672"/>
                      <a:pt x="24658" y="45672"/>
                    </a:cubicBezTo>
                    <a:cubicBezTo>
                      <a:pt x="31231" y="45672"/>
                      <a:pt x="36707" y="43660"/>
                      <a:pt x="40577" y="39803"/>
                    </a:cubicBezTo>
                    <a:cubicBezTo>
                      <a:pt x="44911" y="35481"/>
                      <a:pt x="47066" y="29039"/>
                      <a:pt x="46661" y="21681"/>
                    </a:cubicBezTo>
                    <a:cubicBezTo>
                      <a:pt x="46340" y="15693"/>
                      <a:pt x="43637" y="10085"/>
                      <a:pt x="39148" y="6096"/>
                    </a:cubicBezTo>
                    <a:cubicBezTo>
                      <a:pt x="34731" y="2167"/>
                      <a:pt x="28921" y="0"/>
                      <a:pt x="2280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35"/>
              <p:cNvSpPr/>
              <p:nvPr/>
            </p:nvSpPr>
            <p:spPr>
              <a:xfrm>
                <a:off x="2752425" y="1328875"/>
                <a:ext cx="702175" cy="389350"/>
              </a:xfrm>
              <a:custGeom>
                <a:avLst/>
                <a:gdLst/>
                <a:ahLst/>
                <a:cxnLst/>
                <a:rect l="l" t="t" r="r" b="b"/>
                <a:pathLst>
                  <a:path w="28087" h="15574" extrusionOk="0">
                    <a:moveTo>
                      <a:pt x="7787" y="0"/>
                    </a:moveTo>
                    <a:cubicBezTo>
                      <a:pt x="1191" y="0"/>
                      <a:pt x="0" y="3501"/>
                      <a:pt x="0" y="7787"/>
                    </a:cubicBezTo>
                    <a:cubicBezTo>
                      <a:pt x="12" y="12073"/>
                      <a:pt x="3489" y="15550"/>
                      <a:pt x="7787" y="15573"/>
                    </a:cubicBezTo>
                    <a:lnTo>
                      <a:pt x="20300" y="15573"/>
                    </a:lnTo>
                    <a:cubicBezTo>
                      <a:pt x="24598" y="15550"/>
                      <a:pt x="28075" y="12073"/>
                      <a:pt x="28087" y="7787"/>
                    </a:cubicBezTo>
                    <a:cubicBezTo>
                      <a:pt x="28075" y="3489"/>
                      <a:pt x="24598" y="12"/>
                      <a:pt x="20300" y="0"/>
                    </a:cubicBezTo>
                    <a:close/>
                  </a:path>
                </a:pathLst>
              </a:custGeom>
              <a:solidFill>
                <a:srgbClr val="B4D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35"/>
              <p:cNvSpPr/>
              <p:nvPr/>
            </p:nvSpPr>
            <p:spPr>
              <a:xfrm>
                <a:off x="2715200" y="1291650"/>
                <a:ext cx="779600" cy="463800"/>
              </a:xfrm>
              <a:custGeom>
                <a:avLst/>
                <a:gdLst/>
                <a:ahLst/>
                <a:cxnLst/>
                <a:rect l="l" t="t" r="r" b="b"/>
                <a:pathLst>
                  <a:path w="31184" h="18552" extrusionOk="0">
                    <a:moveTo>
                      <a:pt x="21876" y="2977"/>
                    </a:moveTo>
                    <a:cubicBezTo>
                      <a:pt x="25349" y="2977"/>
                      <a:pt x="28183" y="5793"/>
                      <a:pt x="28183" y="9276"/>
                    </a:cubicBezTo>
                    <a:cubicBezTo>
                      <a:pt x="28183" y="12759"/>
                      <a:pt x="25349" y="15575"/>
                      <a:pt x="21876" y="15575"/>
                    </a:cubicBezTo>
                    <a:cubicBezTo>
                      <a:pt x="21847" y="15575"/>
                      <a:pt x="21818" y="15575"/>
                      <a:pt x="21789" y="15574"/>
                    </a:cubicBezTo>
                    <a:lnTo>
                      <a:pt x="9264" y="15574"/>
                    </a:lnTo>
                    <a:cubicBezTo>
                      <a:pt x="5787" y="15562"/>
                      <a:pt x="2977" y="12752"/>
                      <a:pt x="2977" y="9276"/>
                    </a:cubicBezTo>
                    <a:cubicBezTo>
                      <a:pt x="2977" y="7097"/>
                      <a:pt x="3323" y="5644"/>
                      <a:pt x="4061" y="4704"/>
                    </a:cubicBezTo>
                    <a:cubicBezTo>
                      <a:pt x="4990" y="3549"/>
                      <a:pt x="6692" y="2977"/>
                      <a:pt x="9276" y="2977"/>
                    </a:cubicBezTo>
                    <a:lnTo>
                      <a:pt x="21789" y="2977"/>
                    </a:lnTo>
                    <a:cubicBezTo>
                      <a:pt x="21818" y="2977"/>
                      <a:pt x="21847" y="2977"/>
                      <a:pt x="21876" y="2977"/>
                    </a:cubicBezTo>
                    <a:close/>
                    <a:moveTo>
                      <a:pt x="21899" y="0"/>
                    </a:moveTo>
                    <a:cubicBezTo>
                      <a:pt x="21862" y="0"/>
                      <a:pt x="21826" y="0"/>
                      <a:pt x="21789" y="1"/>
                    </a:cubicBezTo>
                    <a:lnTo>
                      <a:pt x="9276" y="1"/>
                    </a:lnTo>
                    <a:cubicBezTo>
                      <a:pt x="965" y="1"/>
                      <a:pt x="1" y="5299"/>
                      <a:pt x="1" y="9276"/>
                    </a:cubicBezTo>
                    <a:cubicBezTo>
                      <a:pt x="13" y="14395"/>
                      <a:pt x="4156" y="18539"/>
                      <a:pt x="9276" y="18551"/>
                    </a:cubicBezTo>
                    <a:lnTo>
                      <a:pt x="21789" y="18551"/>
                    </a:lnTo>
                    <a:cubicBezTo>
                      <a:pt x="21826" y="18551"/>
                      <a:pt x="21862" y="18551"/>
                      <a:pt x="21899" y="18551"/>
                    </a:cubicBezTo>
                    <a:cubicBezTo>
                      <a:pt x="27016" y="18551"/>
                      <a:pt x="31183" y="14407"/>
                      <a:pt x="31183" y="9276"/>
                    </a:cubicBezTo>
                    <a:cubicBezTo>
                      <a:pt x="31183" y="4145"/>
                      <a:pt x="27016" y="0"/>
                      <a:pt x="2189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5" name="Google Shape;295;p35"/>
          <p:cNvSpPr/>
          <p:nvPr/>
        </p:nvSpPr>
        <p:spPr>
          <a:xfrm>
            <a:off x="6301973" y="1267681"/>
            <a:ext cx="276300" cy="657300"/>
          </a:xfrm>
          <a:prstGeom prst="star4">
            <a:avLst>
              <a:gd name="adj" fmla="val 125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2E8D1EEF-4A6C-40EC-B6FF-B27AB7F52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752" y="4170965"/>
            <a:ext cx="952500" cy="952500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81784C2C-0C5E-41C7-A43A-687449488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6269" y="1587390"/>
            <a:ext cx="2305050" cy="342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2000"/>
                                        <p:tgtEl>
                                          <p:spTgt spid="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4" dur="2000"/>
                                        <p:tgtEl>
                                          <p:spTgt spid="2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7" dur="2000"/>
                                        <p:tgtEl>
                                          <p:spTgt spid="2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0" dur="2000"/>
                                        <p:tgtEl>
                                          <p:spTgt spid="2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3" dur="2000"/>
                                        <p:tgtEl>
                                          <p:spTgt spid="2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8" dur="2000"/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1" dur="2000"/>
                                        <p:tgtEl>
                                          <p:spTgt spid="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4" dur="2000"/>
                                        <p:tgtEl>
                                          <p:spTgt spid="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81D32"/>
      </a:dk1>
      <a:lt1>
        <a:srgbClr val="FFFFFF"/>
      </a:lt1>
      <a:dk2>
        <a:srgbClr val="B4DEFF"/>
      </a:dk2>
      <a:lt2>
        <a:srgbClr val="53FDD8"/>
      </a:lt2>
      <a:accent1>
        <a:srgbClr val="F7F169"/>
      </a:accent1>
      <a:accent2>
        <a:srgbClr val="60EF01"/>
      </a:accent2>
      <a:accent3>
        <a:srgbClr val="6A79FF"/>
      </a:accent3>
      <a:accent4>
        <a:srgbClr val="E852BE"/>
      </a:accent4>
      <a:accent5>
        <a:srgbClr val="EB8000"/>
      </a:accent5>
      <a:accent6>
        <a:srgbClr val="C62A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1052</Words>
  <Application>Microsoft Office PowerPoint</Application>
  <PresentationFormat>Trình chiếu Trên màn hình (16:9)</PresentationFormat>
  <Paragraphs>136</Paragraphs>
  <Slides>14</Slides>
  <Notes>9</Notes>
  <HiddenSlides>0</HiddenSlides>
  <MMClips>1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14</vt:i4>
      </vt:variant>
    </vt:vector>
  </HeadingPairs>
  <TitlesOfParts>
    <vt:vector size="20" baseType="lpstr">
      <vt:lpstr>Amatic SC</vt:lpstr>
      <vt:lpstr>Wingdings</vt:lpstr>
      <vt:lpstr>Times New Roman</vt:lpstr>
      <vt:lpstr>Roboto Mono</vt:lpstr>
      <vt:lpstr>Arial</vt:lpstr>
      <vt:lpstr>Simple Light</vt:lpstr>
      <vt:lpstr>BÀI TẬP LỚN LẬP TRÌNH ỨNG DỤNG</vt:lpstr>
      <vt:lpstr>NỘI DUNG ĐỀ TÀI</vt:lpstr>
      <vt:lpstr>01:GiớI thiệu</vt:lpstr>
      <vt:lpstr>02:phân tích –xây dựng đề tài</vt:lpstr>
      <vt:lpstr>Thuật toán</vt:lpstr>
      <vt:lpstr>SƠ ĐỒ</vt:lpstr>
      <vt:lpstr>Kết nối Sql</vt:lpstr>
      <vt:lpstr>03:Demo</vt:lpstr>
      <vt:lpstr>Đánh giá kết quả Demo</vt:lpstr>
      <vt:lpstr>Định hướng phát triển</vt:lpstr>
      <vt:lpstr>04:Kết luận</vt:lpstr>
      <vt:lpstr>tài liệu tahm khảo</vt:lpstr>
      <vt:lpstr>Lời cảm ơn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TẬP LỚN LẬP TRÌNH ỨNG DỤNG</dc:title>
  <dc:creator>trinh truong</dc:creator>
  <cp:lastModifiedBy>Minh Quân Vũ</cp:lastModifiedBy>
  <cp:revision>55</cp:revision>
  <dcterms:modified xsi:type="dcterms:W3CDTF">2021-07-19T15:10:13Z</dcterms:modified>
</cp:coreProperties>
</file>